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9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0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1"/>
    <p:sldMasterId id="2147483718" r:id="rId2"/>
    <p:sldMasterId id="2147483722" r:id="rId3"/>
    <p:sldMasterId id="2147483724" r:id="rId4"/>
    <p:sldMasterId id="2147483726" r:id="rId5"/>
    <p:sldMasterId id="2147483744" r:id="rId6"/>
    <p:sldMasterId id="2147483755" r:id="rId7"/>
    <p:sldMasterId id="2147483763" r:id="rId8"/>
    <p:sldMasterId id="2147483771" r:id="rId9"/>
    <p:sldMasterId id="2147483779" r:id="rId10"/>
    <p:sldMasterId id="2147483828" r:id="rId11"/>
    <p:sldMasterId id="2147483876" r:id="rId12"/>
    <p:sldMasterId id="2147483879" r:id="rId13"/>
    <p:sldMasterId id="2147483880" r:id="rId14"/>
  </p:sldMasterIdLst>
  <p:notesMasterIdLst>
    <p:notesMasterId r:id="rId31"/>
  </p:notesMasterIdLst>
  <p:handoutMasterIdLst>
    <p:handoutMasterId r:id="rId32"/>
  </p:handoutMasterIdLst>
  <p:sldIdLst>
    <p:sldId id="280" r:id="rId15"/>
    <p:sldId id="1011" r:id="rId16"/>
    <p:sldId id="1015" r:id="rId17"/>
    <p:sldId id="1016" r:id="rId18"/>
    <p:sldId id="998" r:id="rId19"/>
    <p:sldId id="1017" r:id="rId20"/>
    <p:sldId id="3320" r:id="rId21"/>
    <p:sldId id="992" r:id="rId22"/>
    <p:sldId id="1019" r:id="rId23"/>
    <p:sldId id="1026" r:id="rId24"/>
    <p:sldId id="3319" r:id="rId25"/>
    <p:sldId id="332" r:id="rId26"/>
    <p:sldId id="435" r:id="rId27"/>
    <p:sldId id="3318" r:id="rId28"/>
    <p:sldId id="3313" r:id="rId29"/>
    <p:sldId id="3315" r:id="rId30"/>
  </p:sldIdLst>
  <p:sldSz cx="24382413" cy="13716000"/>
  <p:notesSz cx="6858000" cy="9144000"/>
  <p:defaultTextStyle>
    <a:defPPr>
      <a:defRPr lang="en-US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1E3F"/>
    <a:srgbClr val="FE080C"/>
    <a:srgbClr val="F97513"/>
    <a:srgbClr val="FEBE10"/>
    <a:srgbClr val="F79646"/>
    <a:srgbClr val="03034B"/>
    <a:srgbClr val="0A1B2B"/>
    <a:srgbClr val="F98D29"/>
    <a:srgbClr val="FFE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5163" autoAdjust="0"/>
  </p:normalViewPr>
  <p:slideViewPr>
    <p:cSldViewPr snapToObjects="1">
      <p:cViewPr varScale="1">
        <p:scale>
          <a:sx n="45" d="100"/>
          <a:sy n="45" d="100"/>
        </p:scale>
        <p:origin x="33" y="5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86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67C748-C1E6-4361-B42F-2657918193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75E57F-9FE4-46E3-A28D-0EDF59F061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E3B45-1A5B-469B-A5A4-AF9EB844343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FBE893-6CA7-46E8-956B-EE8A6557C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B032D-9E5A-4EA9-B398-4455F7736E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51979-3E51-4B02-AC36-5E468F5D9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34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91747-E668-354F-8581-5709B0DC0915}" type="datetimeFigureOut">
              <a:rPr lang="en-VN" smtClean="0"/>
              <a:t>11/06/2023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D1860-1B72-8442-8264-4B8365CBE14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58445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Re-used CBEC EXPO in June slides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03016-4B22-4DE4-AD47-E06FDD4ECF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41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altLang="zh-CN" dirty="0"/>
          </a:p>
          <a:p>
            <a:pPr lvl="0"/>
            <a:r>
              <a:rPr lang="en-US" altLang="zh-CN" dirty="0"/>
              <a:t>With all these innovation over the past 20 years, we are building a strong business presence. </a:t>
            </a:r>
          </a:p>
          <a:p>
            <a:pPr defTabSz="687929">
              <a:defRPr/>
            </a:pPr>
            <a:r>
              <a:rPr lang="en-US" altLang="zh-CN" b="1" dirty="0"/>
              <a:t>So far, we have established a physical presence</a:t>
            </a:r>
            <a:r>
              <a:rPr lang="en-US" altLang="zh-CN" b="1" baseline="0" dirty="0"/>
              <a:t> in 18 countries, representing 75% of the world GDP. </a:t>
            </a:r>
          </a:p>
          <a:p>
            <a:pPr defTabSz="687929">
              <a:defRPr/>
            </a:pPr>
            <a:r>
              <a:rPr lang="en-US" altLang="zh-CN" baseline="0" dirty="0"/>
              <a:t>We support </a:t>
            </a:r>
            <a:r>
              <a:rPr lang="en-US" altLang="zh-CN" dirty="0"/>
              <a:t>27 languages, reaching 300MM customers in 185 countries.</a:t>
            </a:r>
            <a:r>
              <a:rPr lang="en-US" altLang="zh-CN" baseline="0" dirty="0"/>
              <a:t> </a:t>
            </a:r>
            <a:r>
              <a:rPr lang="en-US" altLang="zh-CN" dirty="0"/>
              <a:t>With Amazon, you can quickly grow your business in other countries, introducing your brand and products to millions of customers in Amazon's marketplaces.</a:t>
            </a:r>
            <a:r>
              <a:rPr lang="en-US" altLang="zh-CN" baseline="0" dirty="0"/>
              <a:t> </a:t>
            </a:r>
          </a:p>
          <a:p>
            <a:pPr defTabSz="687929">
              <a:defRPr/>
            </a:pPr>
            <a:endParaRPr lang="en-US" altLang="zh-CN" dirty="0"/>
          </a:p>
          <a:p>
            <a:pPr defTabSz="687929">
              <a:defRPr/>
            </a:pPr>
            <a:r>
              <a:rPr lang="en-US" altLang="zh-CN" dirty="0"/>
              <a:t>We have built amazing logistics infrastructures worldwide. Without the need for establishing your distribution network or setting up your overseas branches, your products can reach shoppers all over the world. </a:t>
            </a:r>
          </a:p>
          <a:p>
            <a:pPr defTabSz="687929">
              <a:defRPr/>
            </a:pPr>
            <a:r>
              <a:rPr lang="en-US" altLang="zh-CN" dirty="0"/>
              <a:t>We have 175 FCs,</a:t>
            </a:r>
            <a:r>
              <a:rPr lang="en-US" altLang="zh-CN" baseline="0" dirty="0"/>
              <a:t> </a:t>
            </a:r>
            <a:r>
              <a:rPr lang="en-US" altLang="zh-CN" sz="2200" b="0" u="none" dirty="0">
                <a:latin typeface="Helvetica Neue"/>
                <a:ea typeface="Helvetica Neue"/>
                <a:cs typeface="Helvetica Neue"/>
                <a:sym typeface="Helvetica Neue"/>
              </a:rPr>
              <a:t>40 air cargo planes </a:t>
            </a:r>
            <a:r>
              <a:rPr lang="en-US" altLang="zh-CN" dirty="0"/>
              <a:t>100,000 Amazon Robotic Units that add</a:t>
            </a:r>
            <a:r>
              <a:rPr lang="en-US" altLang="zh-CN" baseline="0" dirty="0"/>
              <a:t> further efficiency in operation. </a:t>
            </a:r>
            <a:endParaRPr lang="en-US" altLang="zh-CN" dirty="0"/>
          </a:p>
          <a:p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E9973-600C-47FB-ABE9-34184A6E97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31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D1860-1B72-8442-8264-4B8365CBE14C}" type="slidenum">
              <a:rPr lang="en-VN" smtClean="0"/>
              <a:t>14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41260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kern="1200" dirty="0">
              <a:solidFill>
                <a:schemeClr val="tx1"/>
              </a:solidFill>
              <a:latin typeface="+mn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D1860-1B72-8442-8264-4B8365CBE14C}" type="slidenum">
              <a:rPr lang="en-VN" smtClean="0"/>
              <a:t>15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30971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7.emf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7.emf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2139A-1AB5-31C0-3A19-9B11EDDBF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2651125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The Title Placed Here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401072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6BD6C4D-EBDC-6EAF-85E1-664EDDE42A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845" y="717551"/>
            <a:ext cx="9353457" cy="12280900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C07BC79-E69E-8684-6131-AAD224599F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1206" y="2465512"/>
            <a:ext cx="7488832" cy="2736131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1FC81AA-19C1-709E-EE1E-0A7A2CC826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1206" y="5244245"/>
            <a:ext cx="61926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4FF1D-F65B-203C-7AA0-93D21CF24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7366413"/>
            <a:ext cx="24382413" cy="634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662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629BA5E-BFC2-EF00-4312-6D50FE2C27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5825" y="1892300"/>
            <a:ext cx="10718799" cy="9931400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C13D3A2-2619-7A1C-11ED-4C5E677444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777789" y="1892300"/>
            <a:ext cx="10718799" cy="9931400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865982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C41A818-B914-8ACE-BFD2-826DC6A119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286983"/>
            <a:ext cx="24382413" cy="74290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693543D-AF8B-6398-05C7-CA837A8CF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4157" y="593725"/>
            <a:ext cx="11214100" cy="4851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8413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2139A-1AB5-31C0-3A19-9B11EDDBF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2651125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The Title Placed Here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1753625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629BA5E-BFC2-EF00-4312-6D50FE2C27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5825" y="1892300"/>
            <a:ext cx="10718799" cy="9931400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C13D3A2-2619-7A1C-11ED-4C5E677444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777789" y="1892300"/>
            <a:ext cx="10718799" cy="9931400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35861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2139A-1AB5-31C0-3A19-9B11EDDBF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The Title Placed Here</a:t>
            </a:r>
            <a:endParaRPr lang="en-VN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AAA203-DA5A-8C54-9683-A94D9E2A71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1E4B135-C80C-CAB5-8D23-70AB22D7EE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54917" y="6410906"/>
            <a:ext cx="6840885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02</a:t>
            </a:r>
          </a:p>
          <a:p>
            <a:pPr lvl="0"/>
            <a:r>
              <a:rPr lang="en-US" dirty="0"/>
              <a:t>Need To Be Placed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DB7BC35-E69E-2ECE-3BE5-53A1AE8411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9206" y="4913784"/>
            <a:ext cx="2125856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0F8342EE-752C-F1AA-BD15-763E22AD26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518" y="6410906"/>
            <a:ext cx="6840885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01</a:t>
            </a:r>
          </a:p>
          <a:p>
            <a:pPr lvl="0"/>
            <a:r>
              <a:rPr lang="en-US" dirty="0"/>
              <a:t>Need To Be Placed Here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8A1F48C3-4815-F54E-E546-1A9B4B23C2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112" y="4913784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B4FD6D4-E343-905C-9B69-1C8E1C29FB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624010" y="6410906"/>
            <a:ext cx="6840885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03</a:t>
            </a:r>
          </a:p>
          <a:p>
            <a:pPr lvl="0"/>
            <a:r>
              <a:rPr lang="en-US" dirty="0"/>
              <a:t>Need To Be Placed Here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F64E2C0-FEF6-EB36-D332-D83795C4CF3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38298" y="4913784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D235A-72ED-76D4-DF09-9B942ACA0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9360184"/>
            <a:ext cx="24382413" cy="435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864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_Il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793EDC-77C1-0F77-D684-F5CD229C0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The Title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336C4CD-3D47-480F-B370-6FF36494B9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E55BF20-42B3-E2C1-A956-34453203C8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4745" y="5335276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02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FA2AB3-5D10-D1D1-FF70-970D54029B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4745" y="3838154"/>
            <a:ext cx="2125856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0906409-E89D-C117-3C4E-32229AAF17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519" y="5335276"/>
            <a:ext cx="4864976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01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D94477B-153D-C494-59CB-1D7AD3D4A3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112" y="3838154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A85692E-1EF8-0C6E-9CBB-030CDF6C6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8348" y="8503628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03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3514B2B-5C2B-F78D-D2BA-54A18DA6F0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2636" y="7006506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AC8D263-6237-EC83-8DC6-6B7FED10AC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0457" y="8521687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04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1DFAEEF-8C57-9539-7FD4-1473D6FE21E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74745" y="7024565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5E725-C8E7-847E-C2DC-28F9AAAF9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91206" y="3761656"/>
            <a:ext cx="113157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388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_Illu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73197AE-C503-5F40-BA0C-3A805531E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The Title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3CF09C6-79F1-DB76-4B92-AED9BF2800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B1A6BCE-3497-F153-FD12-2008F590FC9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518" y="5335276"/>
            <a:ext cx="8753408" cy="648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01 Need To Be Placed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8F290C0-AE6F-3BBB-3564-E0F4DCAEF2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112" y="3838154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32F1F972-B7A9-5CEC-98E9-79809A3DE7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7518" y="7714801"/>
            <a:ext cx="8753408" cy="648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02 Need To Be Placed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DB1240B-EDFF-4487-4AFE-9D68DD1595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0112" y="6217679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34A1547-18D8-C261-677B-5F3979A233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7518" y="10098112"/>
            <a:ext cx="8753408" cy="648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03 Need To Be Placed Here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A8FCF07-E3C3-41A7-317E-AB1AA1ED48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0112" y="8600990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EB2E7B-6880-E91E-779F-F01F1555DA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95262" y="3401616"/>
            <a:ext cx="11336591" cy="747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279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04ED1-C32B-ED79-E795-1F912F5FD3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46"/>
            <a:ext cx="24382413" cy="1371510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2CF0C12-8497-4E2F-8F8C-3CBC9165C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598278B-A34E-96E5-E21F-8B831B3B7A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21598174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Il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7B99E0-D778-4179-757E-DE1518828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2465512"/>
            <a:ext cx="14111288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8179BCD-3AD2-F14C-A072-DAAA0CB46B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3905251"/>
            <a:ext cx="141112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19067-43D2-CC73-F071-137C05AB7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23454" y="1257300"/>
            <a:ext cx="17792700" cy="112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147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CF0C12-8497-4E2F-8F8C-3CBC9165C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7466730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598278B-A34E-96E5-E21F-8B831B3B7A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8906469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2BF8677-C981-483B-AA84-58D8369C4D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8965"/>
            <a:ext cx="24382413" cy="685755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F8F18D-426A-15CE-81C7-4C39276DA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0172931"/>
            <a:ext cx="24382413" cy="354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6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llu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26D4AD6C-4146-6FD1-DBA7-D02607BE79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67907" y="6497960"/>
            <a:ext cx="1080135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7DC88C5-6DBF-BFCA-7B2A-4AA4B4863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67907" y="7152890"/>
            <a:ext cx="10787062" cy="2513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tUt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484B03-4C0D-E0D9-4FF4-9B9EA052CD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1206" y="2465512"/>
            <a:ext cx="7488832" cy="2736131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E7573B7-4321-B1D1-654C-08B5DB8628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1206" y="5244245"/>
            <a:ext cx="61926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D705EEE-578A-902B-D685-3FDA73D05C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5971" y="10242376"/>
            <a:ext cx="2002061" cy="43185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E398DA6-044D-8F4B-57D7-7894F03C46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9446" y="10245352"/>
            <a:ext cx="2002061" cy="43185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06164D1-3412-EDAE-72EA-8A95864AC7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2921" y="10242376"/>
            <a:ext cx="2002061" cy="43185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7A188A-E67A-0E66-4C14-292D3F2BC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113" y="10387190"/>
            <a:ext cx="139700" cy="139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445735-A213-94DF-E4A7-B01E347FD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3902" y="4311650"/>
            <a:ext cx="10591800" cy="509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9A1D69-026C-7218-F1B6-D44C1106D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43422" y="10397566"/>
            <a:ext cx="139700" cy="13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B89721-0E55-8DD1-C143-4E120CCFE85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42734" y="10397566"/>
            <a:ext cx="1397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815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B96866B8-9760-D061-77A3-9E952C0614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997113" y="-12522"/>
            <a:ext cx="9353457" cy="13715999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9ED6E24-C143-8594-6372-F59629E1A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2465512"/>
            <a:ext cx="14111288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C60C34-F6D1-AB77-FB66-A4B6D097FE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3905251"/>
            <a:ext cx="141112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12BB5-CF37-8F2C-DFDF-86B13E031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7366413"/>
            <a:ext cx="24382413" cy="634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54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637406-DC34-41FE-BB20-A9F6FB2C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0BBD-975D-4C8E-BB92-CD95F77925D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67B4C9-FAB3-49D3-BB9E-FAD7C6EF4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01113-1EC4-49DB-B7D4-589F71F0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2BE1-49A1-441B-98FC-4BE8E5F7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0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037E4DC-CF82-3DD7-CA1E-8B422D1757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5825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673C37D-B8A5-6C2D-FCDB-38D3E9DBC1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113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219D0F01-1336-7DAB-54FE-F49C6CD670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113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011CE6F9-0EB6-1416-C151-5E4402FC87B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655704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BE61D52C-CC74-FDCE-7347-D301B5EB02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669992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A2A33406-1F9A-D4CC-32A3-356A4FA516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69992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D2E433C0-550B-87FD-8981-D66398752B2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77908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4BB2996F-DB05-5449-2108-A99165C2F9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92196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5C948EB9-FCAB-F7B6-D8B2-486315959B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92196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C8F57D0-A043-2B60-D0A3-FB5089A6C6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A172256-2EEE-BD01-CC15-39EDB83F4E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932937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908D1-04CF-4AE0-9914-524CC72A304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EC63-18CE-48E7-84A9-72F2D7AFC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035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FC997BA-A008-5594-0CAD-AA07AC52B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95238" y="6857802"/>
            <a:ext cx="1080135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D5E774AE-1CD1-3BCE-FBFC-31F8113271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695238" y="7512732"/>
            <a:ext cx="10787062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tUt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52B7ED8-B6F0-A385-1E49-E78F1F354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0113" y="6857802"/>
            <a:ext cx="1080135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9AC31F5A-67CE-2BE4-F5AA-82BDFBE91A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0113" y="7512732"/>
            <a:ext cx="10787062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tUt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037E4DC-CF82-3DD7-CA1E-8B422D1757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5825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89A5778A-86D5-E129-01FF-F89E9CFB1CF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2695692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6227AF2-5611-E00A-BDF3-2E722907E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844DEB15-6B17-7A60-3DFC-E601FD4194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2494444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92E957E-790A-C033-910F-3E15CCF1F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50" r="15116"/>
          <a:stretch/>
        </p:blipFill>
        <p:spPr>
          <a:xfrm>
            <a:off x="-9975" y="0"/>
            <a:ext cx="2439238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32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2887E475-B4E3-39EE-05AD-3B5A7A2023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90413" y="5143501"/>
            <a:ext cx="12192000" cy="8572500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7C371A1-062E-146E-1BDD-D8F3482BE49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5825" y="5143501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4E28A6A7-AD59-4304-D13A-459DAA28A8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113" y="7362056"/>
            <a:ext cx="1080135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561A4824-7761-C85E-13FB-98322C0800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113" y="8016986"/>
            <a:ext cx="10787062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tUt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063BD3E-770E-D187-7DB5-52AAA8F1F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F4148D5A-21B9-ADF6-74BB-F7BED6D4AA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09B54F-4230-B076-9C14-AB17174834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03813" y="3225801"/>
            <a:ext cx="65786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36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2B66AB4-AD2D-277D-219F-65F62EB551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522"/>
            <a:ext cx="9353457" cy="13715999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443C3CDE-19D4-C701-0004-C7D262BA13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67907" y="6497960"/>
            <a:ext cx="1080135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4A987C67-CB18-8516-2BEC-1ADBDD8D23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67907" y="7152890"/>
            <a:ext cx="10787062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tUt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92C595A-C2BC-41FD-9742-3FC77E927E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1206" y="2465512"/>
            <a:ext cx="7488832" cy="2736131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992977B-C7F1-51DF-28FD-270286B672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1206" y="5244245"/>
            <a:ext cx="61926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65FBF-43A3-11ED-828B-C9737EBCDD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909300"/>
            <a:ext cx="122174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71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FC997BA-A008-5594-0CAD-AA07AC52B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95238" y="6857802"/>
            <a:ext cx="1080135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D5E774AE-1CD1-3BCE-FBFC-31F8113271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695238" y="7512732"/>
            <a:ext cx="10787062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tUt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52B7ED8-B6F0-A385-1E49-E78F1F354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0113" y="6857802"/>
            <a:ext cx="1080135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9AC31F5A-67CE-2BE4-F5AA-82BDFBE91A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0113" y="7512732"/>
            <a:ext cx="10787062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tUt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037E4DC-CF82-3DD7-CA1E-8B422D1757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5825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89A5778A-86D5-E129-01FF-F89E9CFB1CF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2695692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6227AF2-5611-E00A-BDF3-2E722907E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844DEB15-6B17-7A60-3DFC-E601FD4194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2972411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037E4DC-CF82-3DD7-CA1E-8B422D1757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5825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673C37D-B8A5-6C2D-FCDB-38D3E9DBC1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113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219D0F01-1336-7DAB-54FE-F49C6CD670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113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011CE6F9-0EB6-1416-C151-5E4402FC87B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655704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BE61D52C-CC74-FDCE-7347-D301B5EB02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669992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A2A33406-1F9A-D4CC-32A3-356A4FA516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69992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D2E433C0-550B-87FD-8981-D66398752B2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77908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4BB2996F-DB05-5449-2108-A99165C2F9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92196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5C948EB9-FCAB-F7B6-D8B2-486315959B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92196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A30F152-A535-6130-090D-C76E5165AE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546898D-A0A5-EDA5-97C8-4C970B6F98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3116919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037E4DC-CF82-3DD7-CA1E-8B422D1757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5825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673C37D-B8A5-6C2D-FCDB-38D3E9DBC1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113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219D0F01-1336-7DAB-54FE-F49C6CD670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113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011CE6F9-0EB6-1416-C151-5E4402FC87B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655704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BE61D52C-CC74-FDCE-7347-D301B5EB02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669992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A2A33406-1F9A-D4CC-32A3-356A4FA516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69992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D2E433C0-550B-87FD-8981-D66398752B2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77908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4BB2996F-DB05-5449-2108-A99165C2F9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92196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5C948EB9-FCAB-F7B6-D8B2-486315959B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92196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C8F57D0-A043-2B60-D0A3-FB5089A6C6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A172256-2EEE-BD01-CC15-39EDB83F4E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4229877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037E4DC-CF82-3DD7-CA1E-8B422D1757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5825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3DABB36-E055-6E1E-A593-52561E8BDF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113" y="685819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A4161EAD-CB09-4088-53F1-305E2FDE27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113" y="7513128"/>
            <a:ext cx="4882381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93B560A-DC70-B61C-5CB3-D47EF87781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4745" y="685819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54D24FC-3E7C-85FA-095C-7DECF90E0A9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4745" y="7513128"/>
            <a:ext cx="4882381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49125DE2-AED9-6CC5-0E36-B49FBBAF9F7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774745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A29A1730-195B-C417-4E61-80043DF93B4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2727760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1DE55D8-393B-2E7C-646A-AB3EBEECFF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742048" y="685819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E46C7698-C54B-0071-AD29-06CD86323E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742048" y="7513128"/>
            <a:ext cx="4882381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A1BDC55A-313D-1058-1AC7-C21E7F7B21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616680" y="685819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12CE8306-3838-8BA9-E5E4-B3306D838C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16680" y="7513128"/>
            <a:ext cx="4882381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6" name="Picture Placeholder 14">
            <a:extLst>
              <a:ext uri="{FF2B5EF4-FFF2-40B4-BE49-F238E27FC236}">
                <a16:creationId xmlns:a16="http://schemas.microsoft.com/office/drawing/2014/main" id="{5D606565-E6DA-FFCB-4CCD-8CED3A573C1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8616680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1CF80F1-325A-B6AA-6BB5-FB054FAD4C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1DD8D721-4146-A8F3-7421-C179076D15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2218266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llu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2019D670-E4E0-204A-8C86-1E6AA1C3A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113" y="3545632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1A0C2727-5739-04FD-F72F-0542B197A5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113" y="4200562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0A5BFA7-6D4C-F045-5746-E9F63EA686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92196" y="3545632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8AA56097-C63D-AF07-C07E-885503B556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92196" y="4200562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2FA03EC-A676-FE94-19B8-1E6996A679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88ADD943-ADDB-5AF7-3B34-AE65A455B5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E5168F-B807-1463-0EB8-78FA3C728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71726" y="7318300"/>
            <a:ext cx="68072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49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llus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D0C9F18-50B2-2CDF-3391-9362DCC268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5CD778F-E3E2-B038-BDCD-A0C0D725C1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C5EA8F1B-1F78-D86D-145C-EEC6597CC8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379" y="4996909"/>
            <a:ext cx="6825331" cy="1149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2A77020-08AA-CDC2-23FE-BAB6B4DCDBC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3888" y="3600400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77251E43-794F-1C7E-8B61-83C608099D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1379" y="7886822"/>
            <a:ext cx="6825331" cy="1149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301D77DE-8841-6AEA-7CF9-E2A84772F75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3888" y="6490313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818907B6-EAE8-4B00-DA64-8795D283514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1379" y="10776734"/>
            <a:ext cx="6825331" cy="1149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67ECCB9-26D6-D1D6-E90B-C21773A0A02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3888" y="9380225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F29F8C-8D30-0BCE-A74E-977151A218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4654" y="2947411"/>
            <a:ext cx="14262100" cy="897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88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2139A-1AB5-31C0-3A19-9B11EDDBF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The Title Placed Here</a:t>
            </a:r>
            <a:endParaRPr lang="en-VN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AAA203-DA5A-8C54-9683-A94D9E2A71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1E4B135-C80C-CAB5-8D23-70AB22D7EE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54917" y="6410906"/>
            <a:ext cx="6840885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02</a:t>
            </a:r>
          </a:p>
          <a:p>
            <a:pPr lvl="0"/>
            <a:r>
              <a:rPr lang="en-US" dirty="0"/>
              <a:t>Need To Be Placed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DB7BC35-E69E-2ECE-3BE5-53A1AE8411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9206" y="4913784"/>
            <a:ext cx="2125856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0F8342EE-752C-F1AA-BD15-763E22AD26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518" y="6410906"/>
            <a:ext cx="6840885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01</a:t>
            </a:r>
          </a:p>
          <a:p>
            <a:pPr lvl="0"/>
            <a:r>
              <a:rPr lang="en-US" dirty="0"/>
              <a:t>Need To Be Placed Here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8A1F48C3-4815-F54E-E546-1A9B4B23C2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112" y="4913784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B4FD6D4-E343-905C-9B69-1C8E1C29FB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624010" y="6410906"/>
            <a:ext cx="6840885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03</a:t>
            </a:r>
          </a:p>
          <a:p>
            <a:pPr lvl="0"/>
            <a:r>
              <a:rPr lang="en-US" dirty="0"/>
              <a:t>Need To Be Placed Here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F64E2C0-FEF6-EB36-D332-D83795C4CF3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38298" y="4913784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D235A-72ED-76D4-DF09-9B942ACA0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9360184"/>
            <a:ext cx="24382413" cy="435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85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llus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D9BAB14-6E6B-F44C-83B8-9E65AF7718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EC36675-2E20-B25C-C265-24851103F9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334709FF-8C49-E4D3-9980-C3E0A51334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379" y="4996909"/>
            <a:ext cx="4881115" cy="1723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F64BF03-FE77-6C44-7B9C-92E5A840399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3888" y="3600400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F4DB0E46-3B17-7601-3FC7-A87B60A92E3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1379" y="8830573"/>
            <a:ext cx="4881115" cy="1723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E725955-24D9-E114-B8B6-A98EE92EE6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3888" y="7434064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61011C3-E3F5-8F01-CFC0-AF29CCA5D72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21699" y="4996909"/>
            <a:ext cx="4881115" cy="1723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6D5ED5F-2956-3CE6-E59D-91261D91E41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8614208" y="3600400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E4F6048-8C33-4A93-9B9A-B73706DEB0E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8621699" y="8830573"/>
            <a:ext cx="4881115" cy="1723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15F33C5-AF34-3500-8A03-AFA6504529C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8614208" y="7434064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2D3FF6B-0B65-3C6A-05FE-566D893EB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1087" y="2825800"/>
            <a:ext cx="10083800" cy="935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96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949E941-43AE-7CF8-2C50-8D3AEA3AF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970BBE6-8D47-36AA-E824-38446F216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5CF2A3A7-1CAC-906E-AB20-04D2F163A1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5613" y="4021865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ED5A6C76-8C64-ACD9-4BF0-A9733AF662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5613" y="4676795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96905F5D-51F2-EC28-883F-318635C5C7B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8605933" y="4034089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6F9C0AFF-0CC5-7FB0-6095-A38E79F684E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05933" y="4689019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5160358-F1A8-B58B-BD46-B47E90DCBBC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2719485" y="4034089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F8E504A7-8C98-94E0-73B2-4DA4740A1DD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2719485" y="4689019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C868569-F255-CD78-F0DD-06694365154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758965" y="4034089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2A0651D-3807-A616-05B4-67E9C133A11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758965" y="4689019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5E78A988-F294-7FD2-7822-F449504A7C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8965" y="10511538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Title Topic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3A1BFDC6-7DE6-062C-FF34-7D84DD316F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58965" y="9014416"/>
            <a:ext cx="2125856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DAE7FF80-0E34-7B0C-27E9-737867C668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8069" y="10511538"/>
            <a:ext cx="4864976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Title Topic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5452BB49-2169-D7BC-28C6-598C8A8C82C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0662" y="9014416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08992B3E-7966-8164-3B98-DFFBA860D71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25289" y="10496730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Title Topic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01348D39-C939-08AF-2EBB-C00FAB50C37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739577" y="8999608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44CAFD0B-B110-D0D0-44AF-C2D1127C808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599920" y="10489730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Title Topic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D4323F9D-63E3-CDDC-8F65-BCD082B9D5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614208" y="8992608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1547A6-7540-F8C9-ACEE-CB00BB4214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2740" y="3430008"/>
            <a:ext cx="5245100" cy="5562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69F298-538D-3706-60FF-F34C8AEFDE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77605" y="3430008"/>
            <a:ext cx="5245100" cy="5562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4385305-F244-0F95-2508-0B535915D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38125" y="3430008"/>
            <a:ext cx="5245100" cy="5562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0F4601-BD69-B94F-C8DC-3E3B318151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24573" y="3430008"/>
            <a:ext cx="52451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31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FAD5B6-72A9-6A6C-4832-9A49747F9A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7106" y="3257550"/>
            <a:ext cx="7188200" cy="7200900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861F301-99C8-9C38-ACE0-E9051465E7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58718" y="5881174"/>
            <a:ext cx="4864976" cy="195365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Title Issue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3881413F-1B2F-887F-BFAB-E82F6E23E8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379" y="5017197"/>
            <a:ext cx="6825331" cy="172388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35116FF-BD08-892A-259C-61BF708359C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3888" y="4121944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44FEB7-F1D9-5E24-D9A1-ED64887044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5F34C6F-D77A-801A-3F87-0D7A145AD4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6445188-AF81-BBA6-A2BA-7361796940D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1379" y="3473624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1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5B16BD20-61C9-CF5A-9EA4-D9582682A9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6663766" y="5017197"/>
            <a:ext cx="6825331" cy="17238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D6D361C-DF5F-576F-C92E-DB7D374FE1C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6656275" y="4121944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9F51DF5-A959-9A55-1902-52A9E9A6A35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6663766" y="3473624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C9A08211-2004-35DD-1D98-FD1C78E19E7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01379" y="9049645"/>
            <a:ext cx="6825331" cy="172388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20F5D48-060B-23B7-E3E2-F64B55E56C5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3888" y="8154392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0CF084D-6B60-B38D-73C7-F65A5CDE74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01379" y="7506072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1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03.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C6737FA9-B74E-360F-11F7-358D2E0DFBD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6663766" y="9049645"/>
            <a:ext cx="6825331" cy="17238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C30DB89-CB73-FBB5-CB75-16774FF7C97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6656275" y="8154392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5B97BCD-4E20-30D3-8469-BBA631917C5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663766" y="7506072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3095282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B3A6556-DFDD-6DEB-D462-BAC2C921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9BD9C26-A1A9-823E-0F08-39C4D845AB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3DABB36-E055-6E1E-A593-52561E8BDF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113" y="499310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A4161EAD-CB09-4088-53F1-305E2FDE27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113" y="5473430"/>
            <a:ext cx="4882381" cy="73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A279E3-4F5F-3454-0420-8F3B2D853D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38971"/>
            <a:ext cx="24382413" cy="38058"/>
          </a:xfrm>
          <a:prstGeom prst="rect">
            <a:avLst/>
          </a:prstGeom>
        </p:spPr>
      </p:pic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D63DFE36-8F98-7B0E-E2BA-EEB78A5602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5825" y="7578080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D14661F3-71C5-562E-BA2B-CA91AC33C24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774745" y="4558928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D8573650-603D-3BFB-F04F-35CF7C4CD33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8616680" y="4558928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97DFEAF8-6508-61FD-8AA0-EB4A9A4DA6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73735" y="7578080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D1F153F0-F9F0-4F16-7437-221C3420AA8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73735" y="8067634"/>
            <a:ext cx="4882381" cy="73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51AD27BA-1241-7867-788C-FB2D6ECE38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8614207" y="7578080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6BDD36A7-2546-9F2F-522D-D7423FAE78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614207" y="8067634"/>
            <a:ext cx="4882381" cy="73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CF0D7CE-11F4-DFAF-85DC-5CA351E524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740585" y="499310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DB9FB8EA-B2FF-0E27-29A9-65889E3770A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2740585" y="5473430"/>
            <a:ext cx="4882381" cy="73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4" name="Picture Placeholder 14">
            <a:extLst>
              <a:ext uri="{FF2B5EF4-FFF2-40B4-BE49-F238E27FC236}">
                <a16:creationId xmlns:a16="http://schemas.microsoft.com/office/drawing/2014/main" id="{63A2CD78-B79D-D6D2-AAC7-871C46BBD026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2726297" y="7578080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5307EC-5D63-638A-95C4-3CAEF381E3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0113" y="6699250"/>
            <a:ext cx="317500" cy="3175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074661-1B70-FC87-6AC4-CFFBBBF18D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52386" y="6699250"/>
            <a:ext cx="317500" cy="317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363EF2-2442-D907-316A-956247850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726297" y="6699250"/>
            <a:ext cx="317500" cy="317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9C9ADC-EF07-A866-5D11-DD20205B93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614207" y="6699250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26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B3A6556-DFDD-6DEB-D462-BAC2C921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9BD9C26-A1A9-823E-0F08-39C4D845AB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A279E3-4F5F-3454-0420-8F3B2D853D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005833"/>
            <a:ext cx="24382413" cy="38058"/>
          </a:xfrm>
          <a:prstGeom prst="rect">
            <a:avLst/>
          </a:prstGeom>
        </p:spPr>
      </p:pic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97DFEAF8-6508-61FD-8AA0-EB4A9A4DA6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69206" y="873020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097D8D64-3A6B-FD4A-F237-2CC68A0816C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0113" y="3617640"/>
            <a:ext cx="6826250" cy="36480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9741420F-AF63-D960-B706-29D7E3A0653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9206" y="3617640"/>
            <a:ext cx="6826250" cy="36480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267267BD-39AF-DF91-0D1D-30864199969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638299" y="3617640"/>
            <a:ext cx="6826250" cy="36480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6192B385-EC3A-8AAD-A30C-1073FE8D9BD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6638299" y="873020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53802B6B-A00C-036F-88D2-316E21381AE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3888" y="9215715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181E2AE7-604E-B438-D209-858A32E086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69205" y="9215715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18084B54-E1F0-F2D5-4690-8DA4A1DD60C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6638298" y="9215715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030F1616-E483-1558-EC55-C08D6955613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3888" y="873020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47161-6B3E-65DB-0DE2-873122D1E6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888" y="7886718"/>
            <a:ext cx="317500" cy="31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133159-1C69-8DC1-A8C1-08D377B860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52839" y="7886718"/>
            <a:ext cx="317500" cy="317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EB8A22-C47F-059F-EA3C-C85AB921BF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638298" y="7886718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51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B3A6556-DFDD-6DEB-D462-BAC2C921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9BD9C26-A1A9-823E-0F08-39C4D845AB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24A02145-3804-C1BC-14DF-1B477530567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93888" y="3607657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3AB8457B-A564-3F1F-C5DC-5B3A5B2A93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5613" y="7840705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6600B2FB-9941-A9A1-12AD-5229C99E78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5613" y="8495635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82E95EDA-F8F0-C8DD-303E-81FC69B3EC5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3888" y="6444196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586D26E4-E80A-459B-FB48-8A0C5152859D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8614208" y="3619881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60AACC8-B696-4B36-8D34-EA6EB319B9B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8605933" y="7852929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D2BA71AA-FB94-C6D3-BDDC-C5BE53706DA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05933" y="8507859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BEFDE4DA-9E32-B0DF-D9B0-9730234F996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8614208" y="6456420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40" name="Picture Placeholder 14">
            <a:extLst>
              <a:ext uri="{FF2B5EF4-FFF2-40B4-BE49-F238E27FC236}">
                <a16:creationId xmlns:a16="http://schemas.microsoft.com/office/drawing/2014/main" id="{45534FC2-94FC-08F2-4242-A537FB6ABAC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2727760" y="3619881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E2F5D8A0-9C05-4E87-9F89-13CB7DE6479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2719485" y="7852929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43C9A694-361B-B603-0432-4907031A78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2719485" y="8507859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FBE9989F-6E00-55C3-6DEA-BFD23BAFFF6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2727760" y="6456420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44" name="Picture Placeholder 14">
            <a:extLst>
              <a:ext uri="{FF2B5EF4-FFF2-40B4-BE49-F238E27FC236}">
                <a16:creationId xmlns:a16="http://schemas.microsoft.com/office/drawing/2014/main" id="{2A26FD3E-02DB-2BCF-8D23-4B25564A264F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767240" y="3619881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AC37F05B-B05D-50ED-FF99-B90931982C9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758965" y="7852929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0A8DFC49-A7CB-B22D-BFD5-411944F81DA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758965" y="8507859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8B4DBDC-10C5-F0D4-5435-CCBF2DF9964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767240" y="6456420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917243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C22B71AA-DA82-22D3-FA4C-941A3961E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522"/>
            <a:ext cx="9353457" cy="13715999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572CF8-FAAC-4759-498D-4DB83CDC3A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734300"/>
            <a:ext cx="4762500" cy="598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4FF876-DDE8-4C45-2B1D-B3BC510B8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72156" y="6515100"/>
            <a:ext cx="38100" cy="7200900"/>
          </a:xfrm>
          <a:prstGeom prst="rect">
            <a:avLst/>
          </a:prstGeom>
        </p:spPr>
      </p:pic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B023806C-E651-4218-353C-D96AD1F5660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2587764" y="6911459"/>
            <a:ext cx="10908824" cy="822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C0E34F0-F68A-CC39-A4A7-2F78BE78C93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587764" y="6425952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A99AD8AF-320F-8B0A-83E3-54E88FB92C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2587764" y="8855675"/>
            <a:ext cx="10908824" cy="822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D6C7853C-A654-7CAA-8A8D-D116B25B97D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587764" y="837016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0793FAC4-8588-2672-AC9C-8DFF8BA9E45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587764" y="10799891"/>
            <a:ext cx="10908824" cy="822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0E0FE3E0-0377-FA9B-85D7-82084C1C310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587764" y="10314384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00D04767-5CE4-294A-DFC6-67F6A99CA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1206" y="2465512"/>
            <a:ext cx="7488832" cy="2736131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5BBB759E-1ED9-0F0B-325B-B866DF94A7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1206" y="5244245"/>
            <a:ext cx="61926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CC4333-7649-F1A9-57B2-B90470AEF6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81510" y="6425952"/>
            <a:ext cx="317500" cy="31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1F1770-F10E-44D5-C256-3483DF6B91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81510" y="8370168"/>
            <a:ext cx="317500" cy="317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301682-E8D8-6149-44F5-9350491264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81510" y="10314384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47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5076341-3F40-1A84-ED00-C156AC7A61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3956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CBEA6DD8-EB25-662F-6EF0-F06ACD95E3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3015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57B91B81-CA7B-274F-2736-6CE8B6F7D54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655704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7D56D16-7DF3-366F-9152-41C8D86E9C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669992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488EEA7F-DEC2-0E65-A15C-3749CDF949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69992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1A2D004F-ACE1-7971-46E1-6664D060BC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655704" y="3422976"/>
            <a:ext cx="61926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148798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5076341-3F40-1A84-ED00-C156AC7A61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3956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CBEA6DD8-EB25-662F-6EF0-F06ACD95E3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705537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57B91B81-CA7B-274F-2736-6CE8B6F7D54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5950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7D56D16-7DF3-366F-9152-41C8D86E9C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238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488EEA7F-DEC2-0E65-A15C-3749CDF949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0238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1A2D004F-ACE1-7971-46E1-6664D060BC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5950" y="3422976"/>
            <a:ext cx="61926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2603699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A3B220C-0228-6D16-E351-61B7BAEAB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A71E30D-71DD-4994-16B4-9BF4F62FBE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BB1680DE-946F-C452-92D0-7E474F0CA2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0113" y="3607657"/>
            <a:ext cx="1080135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3F67622-27AF-2041-6293-CD702DE97A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0113" y="4262587"/>
            <a:ext cx="10787062" cy="1371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tUt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7F938837-D62E-5FAF-B4D1-0FF10C6521D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93888" y="6461868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100299A-094E-D088-E866-7AC3BC130D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3888" y="9298407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9B8786F-84FF-C49F-8146-6D23AC8FE845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8614208" y="6474092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FA7E12E-FC58-CD69-06DE-C73A9CAB01A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8614208" y="9310631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37053E4D-D9E6-AE43-0A38-6EF82C6906B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2727760" y="6474092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50789385-F4D5-54CA-F851-BC5CDEFE7FD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2727760" y="9310631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D9791D70-3628-CB6C-2136-80E7E7D507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767240" y="6474092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740F8DE-0D32-9D18-E231-1A83A90230E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767240" y="9310631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1817553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_Il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793EDC-77C1-0F77-D684-F5CD229C0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The Title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336C4CD-3D47-480F-B370-6FF36494B9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E55BF20-42B3-E2C1-A956-34453203C8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4745" y="5335276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02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FA2AB3-5D10-D1D1-FF70-970D54029B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4745" y="3838154"/>
            <a:ext cx="2125856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0906409-E89D-C117-3C4E-32229AAF17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519" y="5335276"/>
            <a:ext cx="4864976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01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D94477B-153D-C494-59CB-1D7AD3D4A3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112" y="3838154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A85692E-1EF8-0C6E-9CBB-030CDF6C6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8348" y="8503628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03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3514B2B-5C2B-F78D-D2BA-54A18DA6F0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2636" y="7006506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AC8D263-6237-EC83-8DC6-6B7FED10AC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0457" y="8521687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04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1DFAEEF-8C57-9539-7FD4-1473D6FE21E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74745" y="7024565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5E725-C8E7-847E-C2DC-28F9AAAF9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91206" y="3761656"/>
            <a:ext cx="113157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012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DD2CA195-E518-779D-B043-9AE05DC4FC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522"/>
            <a:ext cx="9353457" cy="13715999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FF389F6-BD91-4DBB-9556-CF5FF93FE9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53457" y="1"/>
            <a:ext cx="9353457" cy="13715999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486721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D68611-C242-9FEE-47BA-D15AAB8C20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3956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13CE888-5167-7D7F-0D57-29DBA21840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3015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042DECE-A4F6-6EBA-695D-91CFD00853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705537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847943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629BA5E-BFC2-EF00-4312-6D50FE2C27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5825" y="1892300"/>
            <a:ext cx="10718799" cy="9931400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C13D3A2-2619-7A1C-11ED-4C5E677444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777789" y="1892300"/>
            <a:ext cx="10718799" cy="9931400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824588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C41A818-B914-8ACE-BFD2-826DC6A119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286983"/>
            <a:ext cx="24382413" cy="74290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693543D-AF8B-6398-05C7-CA837A8CF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4157" y="593725"/>
            <a:ext cx="11214100" cy="4851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739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2139A-1AB5-31C0-3A19-9B11EDDBF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2651125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The Title Placed Here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335963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2139A-1AB5-31C0-3A19-9B11EDDBF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The Title Placed Here</a:t>
            </a:r>
            <a:endParaRPr lang="en-VN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AAA203-DA5A-8C54-9683-A94D9E2A71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1E4B135-C80C-CAB5-8D23-70AB22D7EE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54917" y="6410906"/>
            <a:ext cx="6840885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02</a:t>
            </a:r>
          </a:p>
          <a:p>
            <a:pPr lvl="0"/>
            <a:r>
              <a:rPr lang="en-US" dirty="0"/>
              <a:t>Need To Be Placed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DB7BC35-E69E-2ECE-3BE5-53A1AE8411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9206" y="4913784"/>
            <a:ext cx="2125856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0F8342EE-752C-F1AA-BD15-763E22AD26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518" y="6410906"/>
            <a:ext cx="6840885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01</a:t>
            </a:r>
          </a:p>
          <a:p>
            <a:pPr lvl="0"/>
            <a:r>
              <a:rPr lang="en-US" dirty="0"/>
              <a:t>Need To Be Placed Here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8A1F48C3-4815-F54E-E546-1A9B4B23C2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112" y="4913784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B4FD6D4-E343-905C-9B69-1C8E1C29FB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624010" y="6410906"/>
            <a:ext cx="6840885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03</a:t>
            </a:r>
          </a:p>
          <a:p>
            <a:pPr lvl="0"/>
            <a:r>
              <a:rPr lang="en-US" dirty="0"/>
              <a:t>Need To Be Placed Here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F64E2C0-FEF6-EB36-D332-D83795C4CF3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38298" y="4913784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D235A-72ED-76D4-DF09-9B942ACA0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9360184"/>
            <a:ext cx="24382413" cy="435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92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_Il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793EDC-77C1-0F77-D684-F5CD229C0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The Title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336C4CD-3D47-480F-B370-6FF36494B9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E55BF20-42B3-E2C1-A956-34453203C8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4745" y="5335276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02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FA2AB3-5D10-D1D1-FF70-970D54029B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4745" y="3838154"/>
            <a:ext cx="2125856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0906409-E89D-C117-3C4E-32229AAF17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519" y="5335276"/>
            <a:ext cx="4864976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01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D94477B-153D-C494-59CB-1D7AD3D4A3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112" y="3838154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A85692E-1EF8-0C6E-9CBB-030CDF6C6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8348" y="8503628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03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3514B2B-5C2B-F78D-D2BA-54A18DA6F0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2636" y="7006506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AC8D263-6237-EC83-8DC6-6B7FED10AC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0457" y="8521687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04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1DFAEEF-8C57-9539-7FD4-1473D6FE21E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74745" y="7024565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5E725-C8E7-847E-C2DC-28F9AAAF9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91206" y="3761656"/>
            <a:ext cx="113157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77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_Illu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73197AE-C503-5F40-BA0C-3A805531E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The Title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3CF09C6-79F1-DB76-4B92-AED9BF2800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B1A6BCE-3497-F153-FD12-2008F590FC9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518" y="5335276"/>
            <a:ext cx="8753408" cy="648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01 Need To Be Placed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8F290C0-AE6F-3BBB-3564-E0F4DCAEF2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112" y="3838154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32F1F972-B7A9-5CEC-98E9-79809A3DE7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7518" y="7714801"/>
            <a:ext cx="8753408" cy="648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02 Need To Be Placed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DB1240B-EDFF-4487-4AFE-9D68DD1595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0112" y="6217679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34A1547-18D8-C261-677B-5F3979A233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7518" y="10098112"/>
            <a:ext cx="8753408" cy="648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03 Need To Be Placed Here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A8FCF07-E3C3-41A7-317E-AB1AA1ED48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0112" y="8600990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EB2E7B-6880-E91E-779F-F01F1555DA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79782" y="3838154"/>
            <a:ext cx="14097000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304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04ED1-C32B-ED79-E795-1F912F5FD3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46"/>
            <a:ext cx="24382413" cy="1371510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2CF0C12-8497-4E2F-8F8C-3CBC9165C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598278B-A34E-96E5-E21F-8B831B3B7A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36479414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Il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7B99E0-D778-4179-757E-DE1518828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2465512"/>
            <a:ext cx="14111288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8179BCD-3AD2-F14C-A072-DAAA0CB46B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3905251"/>
            <a:ext cx="141112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19067-43D2-CC73-F071-137C05AB7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23454" y="1257300"/>
            <a:ext cx="17792700" cy="112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5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_Illu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73197AE-C503-5F40-BA0C-3A805531E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The Title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3CF09C6-79F1-DB76-4B92-AED9BF2800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B1A6BCE-3497-F153-FD12-2008F590FC9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518" y="5335276"/>
            <a:ext cx="8753408" cy="648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01 Need To Be Placed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8F290C0-AE6F-3BBB-3564-E0F4DCAEF2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112" y="3838154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32F1F972-B7A9-5CEC-98E9-79809A3DE7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7518" y="7714801"/>
            <a:ext cx="8753408" cy="648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02 Need To Be Placed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DB1240B-EDFF-4487-4AFE-9D68DD1595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0112" y="6217679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34A1547-18D8-C261-677B-5F3979A233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7518" y="10098112"/>
            <a:ext cx="8753408" cy="648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03 Need To Be Placed Here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A8FCF07-E3C3-41A7-317E-AB1AA1ED48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0112" y="8600990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EB2E7B-6880-E91E-779F-F01F1555DA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79782" y="3838154"/>
            <a:ext cx="14097000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81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CF0C12-8497-4E2F-8F8C-3CBC9165C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7466730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598278B-A34E-96E5-E21F-8B831B3B7A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8906469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2BF8677-C981-483B-AA84-58D8369C4D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8965"/>
            <a:ext cx="24382413" cy="685755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F8F18D-426A-15CE-81C7-4C39276DA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0172931"/>
            <a:ext cx="24382413" cy="354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549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B96866B8-9760-D061-77A3-9E952C0614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997113" y="-12522"/>
            <a:ext cx="9353457" cy="13715999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9ED6E24-C143-8594-6372-F59629E1A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2465512"/>
            <a:ext cx="14111288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C60C34-F6D1-AB77-FB66-A4B6D097FE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3905251"/>
            <a:ext cx="141112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12BB5-CF37-8F2C-DFDF-86B13E031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7366413"/>
            <a:ext cx="24382413" cy="634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28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2139A-1AB5-31C0-3A19-9B11EDDBF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The Title Placed Here</a:t>
            </a:r>
            <a:endParaRPr lang="en-VN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AAA203-DA5A-8C54-9683-A94D9E2A71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1E4B135-C80C-CAB5-8D23-70AB22D7EE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54917" y="6410906"/>
            <a:ext cx="6840885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02</a:t>
            </a:r>
          </a:p>
          <a:p>
            <a:pPr lvl="0"/>
            <a:r>
              <a:rPr lang="en-US" dirty="0"/>
              <a:t>Need To Be Placed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DB7BC35-E69E-2ECE-3BE5-53A1AE8411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9206" y="4913784"/>
            <a:ext cx="2125856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0F8342EE-752C-F1AA-BD15-763E22AD26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518" y="6410906"/>
            <a:ext cx="6840885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01</a:t>
            </a:r>
          </a:p>
          <a:p>
            <a:pPr lvl="0"/>
            <a:r>
              <a:rPr lang="en-US" dirty="0"/>
              <a:t>Need To Be Placed Here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8A1F48C3-4815-F54E-E546-1A9B4B23C2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112" y="4913784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B4FD6D4-E343-905C-9B69-1C8E1C29FB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624010" y="6410906"/>
            <a:ext cx="6840885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03</a:t>
            </a:r>
          </a:p>
          <a:p>
            <a:pPr lvl="0"/>
            <a:r>
              <a:rPr lang="en-US" dirty="0"/>
              <a:t>Need To Be Placed Here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F64E2C0-FEF6-EB36-D332-D83795C4CF3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38298" y="4913784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D235A-72ED-76D4-DF09-9B942ACA0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9360184"/>
            <a:ext cx="24382413" cy="435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953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_Il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793EDC-77C1-0F77-D684-F5CD229C0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The Title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336C4CD-3D47-480F-B370-6FF36494B9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E55BF20-42B3-E2C1-A956-34453203C8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4745" y="5335276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02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FA2AB3-5D10-D1D1-FF70-970D54029B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4745" y="3838154"/>
            <a:ext cx="2125856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0906409-E89D-C117-3C4E-32229AAF17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519" y="5335276"/>
            <a:ext cx="4864976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01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D94477B-153D-C494-59CB-1D7AD3D4A3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112" y="3838154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A85692E-1EF8-0C6E-9CBB-030CDF6C6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8348" y="8503628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03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3514B2B-5C2B-F78D-D2BA-54A18DA6F0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2636" y="7006506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AC8D263-6237-EC83-8DC6-6B7FED10AC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0457" y="8521687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04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1DFAEEF-8C57-9539-7FD4-1473D6FE21E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74745" y="7024565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5E725-C8E7-847E-C2DC-28F9AAAF9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91206" y="3761656"/>
            <a:ext cx="113157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24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_Illu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73197AE-C503-5F40-BA0C-3A805531E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The Title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3CF09C6-79F1-DB76-4B92-AED9BF2800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B1A6BCE-3497-F153-FD12-2008F590FC9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518" y="5335276"/>
            <a:ext cx="8753408" cy="648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01 Need To Be Placed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8F290C0-AE6F-3BBB-3564-E0F4DCAEF2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112" y="3838154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32F1F972-B7A9-5CEC-98E9-79809A3DE7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7518" y="7714801"/>
            <a:ext cx="8753408" cy="648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02 Need To Be Placed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DB1240B-EDFF-4487-4AFE-9D68DD1595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0112" y="6217679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34A1547-18D8-C261-677B-5F3979A233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7518" y="10098112"/>
            <a:ext cx="8753408" cy="648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03 Need To Be Placed Here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A8FCF07-E3C3-41A7-317E-AB1AA1ED48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0112" y="8600990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EB2E7B-6880-E91E-779F-F01F1555DA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79782" y="3838154"/>
            <a:ext cx="14097000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44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04ED1-C32B-ED79-E795-1F912F5FD3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46"/>
            <a:ext cx="24382413" cy="1371510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2CF0C12-8497-4E2F-8F8C-3CBC9165C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598278B-A34E-96E5-E21F-8B831B3B7A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1460160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Il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7B99E0-D778-4179-757E-DE1518828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2465512"/>
            <a:ext cx="14111288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8179BCD-3AD2-F14C-A072-DAAA0CB46B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3905251"/>
            <a:ext cx="141112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19067-43D2-CC73-F071-137C05AB7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23454" y="1257300"/>
            <a:ext cx="17792700" cy="112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324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CF0C12-8497-4E2F-8F8C-3CBC9165C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7466730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598278B-A34E-96E5-E21F-8B831B3B7A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8906469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2BF8677-C981-483B-AA84-58D8369C4D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8965"/>
            <a:ext cx="24382413" cy="685755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F8F18D-426A-15CE-81C7-4C39276DA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0172931"/>
            <a:ext cx="24382413" cy="354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86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B96866B8-9760-D061-77A3-9E952C0614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997113" y="-12522"/>
            <a:ext cx="9353457" cy="13715999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9ED6E24-C143-8594-6372-F59629E1A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2465512"/>
            <a:ext cx="14111288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C60C34-F6D1-AB77-FB66-A4B6D097FE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3905251"/>
            <a:ext cx="141112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12BB5-CF37-8F2C-DFDF-86B13E031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7366413"/>
            <a:ext cx="24382413" cy="634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762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2139A-1AB5-31C0-3A19-9B11EDDBF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The Title Placed Here</a:t>
            </a:r>
            <a:endParaRPr lang="en-VN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AAA203-DA5A-8C54-9683-A94D9E2A71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1E4B135-C80C-CAB5-8D23-70AB22D7EE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54917" y="6410906"/>
            <a:ext cx="6840885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02</a:t>
            </a:r>
          </a:p>
          <a:p>
            <a:pPr lvl="0"/>
            <a:r>
              <a:rPr lang="en-US" dirty="0"/>
              <a:t>Need To Be Placed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DB7BC35-E69E-2ECE-3BE5-53A1AE8411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9206" y="4913784"/>
            <a:ext cx="2125856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0F8342EE-752C-F1AA-BD15-763E22AD26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518" y="6410906"/>
            <a:ext cx="6840885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01</a:t>
            </a:r>
          </a:p>
          <a:p>
            <a:pPr lvl="0"/>
            <a:r>
              <a:rPr lang="en-US" dirty="0"/>
              <a:t>Need To Be Placed Here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8A1F48C3-4815-F54E-E546-1A9B4B23C2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112" y="4913784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B4FD6D4-E343-905C-9B69-1C8E1C29FB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624010" y="6410906"/>
            <a:ext cx="6840885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03</a:t>
            </a:r>
          </a:p>
          <a:p>
            <a:pPr lvl="0"/>
            <a:r>
              <a:rPr lang="en-US" dirty="0"/>
              <a:t>Need To Be Placed Here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F64E2C0-FEF6-EB36-D332-D83795C4CF3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38298" y="4913784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D235A-72ED-76D4-DF09-9B942ACA0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9360184"/>
            <a:ext cx="24382413" cy="435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7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04ED1-C32B-ED79-E795-1F912F5FD3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46"/>
            <a:ext cx="24382413" cy="1371510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2CF0C12-8497-4E2F-8F8C-3CBC9165C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598278B-A34E-96E5-E21F-8B831B3B7A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38331016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_Il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793EDC-77C1-0F77-D684-F5CD229C0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The Title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336C4CD-3D47-480F-B370-6FF36494B9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E55BF20-42B3-E2C1-A956-34453203C8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4745" y="5335276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02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FA2AB3-5D10-D1D1-FF70-970D54029B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4745" y="3838154"/>
            <a:ext cx="2125856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0906409-E89D-C117-3C4E-32229AAF17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519" y="5335276"/>
            <a:ext cx="4864976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01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D94477B-153D-C494-59CB-1D7AD3D4A3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112" y="3838154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A85692E-1EF8-0C6E-9CBB-030CDF6C6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8348" y="8503628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03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3514B2B-5C2B-F78D-D2BA-54A18DA6F0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2636" y="7006506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AC8D263-6237-EC83-8DC6-6B7FED10AC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0457" y="8521687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04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1DFAEEF-8C57-9539-7FD4-1473D6FE21E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74745" y="7024565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5E725-C8E7-847E-C2DC-28F9AAAF9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91206" y="3761656"/>
            <a:ext cx="113157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173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_Illu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73197AE-C503-5F40-BA0C-3A805531E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The Title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3CF09C6-79F1-DB76-4B92-AED9BF2800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B1A6BCE-3497-F153-FD12-2008F590FC9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518" y="5335276"/>
            <a:ext cx="8753408" cy="648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01 Need To Be Placed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8F290C0-AE6F-3BBB-3564-E0F4DCAEF2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112" y="3838154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32F1F972-B7A9-5CEC-98E9-79809A3DE7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7518" y="7714801"/>
            <a:ext cx="8753408" cy="648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02 Need To Be Placed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DB1240B-EDFF-4487-4AFE-9D68DD1595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0112" y="6217679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34A1547-18D8-C261-677B-5F3979A233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7518" y="10098112"/>
            <a:ext cx="8753408" cy="648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The Title 03 Need To Be Placed Here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A8FCF07-E3C3-41A7-317E-AB1AA1ED48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0112" y="8600990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EB2E7B-6880-E91E-779F-F01F1555DA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91206" y="2013925"/>
            <a:ext cx="14097000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786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04ED1-C32B-ED79-E795-1F912F5FD3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46"/>
            <a:ext cx="24382413" cy="1371510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2CF0C12-8497-4E2F-8F8C-3CBC9165C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598278B-A34E-96E5-E21F-8B831B3B7A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20144135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Il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7B99E0-D778-4179-757E-DE1518828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2465512"/>
            <a:ext cx="14111288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8179BCD-3AD2-F14C-A072-DAAA0CB46B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3905251"/>
            <a:ext cx="141112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19067-43D2-CC73-F071-137C05AB7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23454" y="1257300"/>
            <a:ext cx="17792700" cy="112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516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CF0C12-8497-4E2F-8F8C-3CBC9165C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7466730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598278B-A34E-96E5-E21F-8B831B3B7A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8906469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2BF8677-C981-483B-AA84-58D8369C4D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8965"/>
            <a:ext cx="24382413" cy="685755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F8F18D-426A-15CE-81C7-4C39276DA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0172931"/>
            <a:ext cx="24382413" cy="354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857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B96866B8-9760-D061-77A3-9E952C0614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997113" y="-12522"/>
            <a:ext cx="9353457" cy="13715999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9ED6E24-C143-8594-6372-F59629E1A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2465512"/>
            <a:ext cx="14111288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C60C34-F6D1-AB77-FB66-A4B6D097FE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3905251"/>
            <a:ext cx="141112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12BB5-CF37-8F2C-DFDF-86B13E031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7366413"/>
            <a:ext cx="24382413" cy="634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31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llu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26D4AD6C-4146-6FD1-DBA7-D02607BE79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67907" y="6497960"/>
            <a:ext cx="1080135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7DC88C5-6DBF-BFCA-7B2A-4AA4B4863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67907" y="7152890"/>
            <a:ext cx="10787062" cy="2513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tUt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484B03-4C0D-E0D9-4FF4-9B9EA052CD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1206" y="2465512"/>
            <a:ext cx="7488832" cy="2736131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E7573B7-4321-B1D1-654C-08B5DB8628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1206" y="5244245"/>
            <a:ext cx="61926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D705EEE-578A-902B-D685-3FDA73D05C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5971" y="10242376"/>
            <a:ext cx="2002061" cy="43185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E398DA6-044D-8F4B-57D7-7894F03C46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9446" y="10245352"/>
            <a:ext cx="2002061" cy="43185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06164D1-3412-EDAE-72EA-8A95864AC7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2921" y="10242376"/>
            <a:ext cx="2002061" cy="43185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7A188A-E67A-0E66-4C14-292D3F2BC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113" y="10387190"/>
            <a:ext cx="139700" cy="139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445735-A213-94DF-E4A7-B01E347FD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3902" y="4311650"/>
            <a:ext cx="10591800" cy="509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9A1D69-026C-7218-F1B6-D44C1106D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43422" y="10397566"/>
            <a:ext cx="139700" cy="13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B89721-0E55-8DD1-C143-4E120CCFE85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42734" y="10397566"/>
            <a:ext cx="1397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396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2887E475-B4E3-39EE-05AD-3B5A7A2023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90413" y="5143501"/>
            <a:ext cx="12192000" cy="8572500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7C371A1-062E-146E-1BDD-D8F3482BE49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5825" y="5143501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4E28A6A7-AD59-4304-D13A-459DAA28A8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113" y="7362056"/>
            <a:ext cx="1080135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561A4824-7761-C85E-13FB-98322C0800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113" y="8016986"/>
            <a:ext cx="10787062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tUt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063BD3E-770E-D187-7DB5-52AAA8F1F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F4148D5A-21B9-ADF6-74BB-F7BED6D4AA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09B54F-4230-B076-9C14-AB17174834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03813" y="3225801"/>
            <a:ext cx="65786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337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2B66AB4-AD2D-277D-219F-65F62EB551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522"/>
            <a:ext cx="9353457" cy="13715999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443C3CDE-19D4-C701-0004-C7D262BA13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67907" y="6497960"/>
            <a:ext cx="1080135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4A987C67-CB18-8516-2BEC-1ADBDD8D23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67907" y="7152890"/>
            <a:ext cx="10787062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tUt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92C595A-C2BC-41FD-9742-3FC77E927E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1206" y="2465512"/>
            <a:ext cx="7488832" cy="2736131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992977B-C7F1-51DF-28FD-270286B672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1206" y="5244245"/>
            <a:ext cx="61926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65FBF-43A3-11ED-828B-C9737EBCDD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909300"/>
            <a:ext cx="122174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918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FC997BA-A008-5594-0CAD-AA07AC52B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95238" y="6857802"/>
            <a:ext cx="1080135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D5E774AE-1CD1-3BCE-FBFC-31F8113271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695238" y="7512732"/>
            <a:ext cx="10787062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tUt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52B7ED8-B6F0-A385-1E49-E78F1F354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0113" y="6857802"/>
            <a:ext cx="1080135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9AC31F5A-67CE-2BE4-F5AA-82BDFBE91A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0113" y="7512732"/>
            <a:ext cx="10787062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tUt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037E4DC-CF82-3DD7-CA1E-8B422D1757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5825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89A5778A-86D5-E129-01FF-F89E9CFB1CF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2695692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6227AF2-5611-E00A-BDF3-2E722907E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844DEB15-6B17-7A60-3DFC-E601FD4194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2780950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Il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7B99E0-D778-4179-757E-DE1518828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2465512"/>
            <a:ext cx="14111288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8179BCD-3AD2-F14C-A072-DAAA0CB46B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3905251"/>
            <a:ext cx="141112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19067-43D2-CC73-F071-137C05AB7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23454" y="1257300"/>
            <a:ext cx="17792700" cy="112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422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037E4DC-CF82-3DD7-CA1E-8B422D1757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5825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673C37D-B8A5-6C2D-FCDB-38D3E9DBC1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113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219D0F01-1336-7DAB-54FE-F49C6CD670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113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011CE6F9-0EB6-1416-C151-5E4402FC87B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655704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BE61D52C-CC74-FDCE-7347-D301B5EB02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669992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A2A33406-1F9A-D4CC-32A3-356A4FA516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69992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D2E433C0-550B-87FD-8981-D66398752B2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77908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4BB2996F-DB05-5449-2108-A99165C2F9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92196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5C948EB9-FCAB-F7B6-D8B2-486315959B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92196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A30F152-A535-6130-090D-C76E5165AE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546898D-A0A5-EDA5-97C8-4C970B6F98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26856600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037E4DC-CF82-3DD7-CA1E-8B422D1757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5825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673C37D-B8A5-6C2D-FCDB-38D3E9DBC1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113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219D0F01-1336-7DAB-54FE-F49C6CD670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113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011CE6F9-0EB6-1416-C151-5E4402FC87B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655704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BE61D52C-CC74-FDCE-7347-D301B5EB02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669992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A2A33406-1F9A-D4CC-32A3-356A4FA516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69992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D2E433C0-550B-87FD-8981-D66398752B2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77908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4BB2996F-DB05-5449-2108-A99165C2F9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92196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5C948EB9-FCAB-F7B6-D8B2-486315959B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92196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C8F57D0-A043-2B60-D0A3-FB5089A6C6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A172256-2EEE-BD01-CC15-39EDB83F4E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31956209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037E4DC-CF82-3DD7-CA1E-8B422D1757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5825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3DABB36-E055-6E1E-A593-52561E8BDF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113" y="685819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A4161EAD-CB09-4088-53F1-305E2FDE27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113" y="7513128"/>
            <a:ext cx="4882381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93B560A-DC70-B61C-5CB3-D47EF87781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4745" y="685819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54D24FC-3E7C-85FA-095C-7DECF90E0A9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4745" y="7513128"/>
            <a:ext cx="4882381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49125DE2-AED9-6CC5-0E36-B49FBBAF9F7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774745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A29A1730-195B-C417-4E61-80043DF93B4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2727760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1DE55D8-393B-2E7C-646A-AB3EBEECFF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742048" y="685819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E46C7698-C54B-0071-AD29-06CD86323E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742048" y="7513128"/>
            <a:ext cx="4882381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A1BDC55A-313D-1058-1AC7-C21E7F7B21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616680" y="685819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12CE8306-3838-8BA9-E5E4-B3306D838C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16680" y="7513128"/>
            <a:ext cx="4882381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6" name="Picture Placeholder 14">
            <a:extLst>
              <a:ext uri="{FF2B5EF4-FFF2-40B4-BE49-F238E27FC236}">
                <a16:creationId xmlns:a16="http://schemas.microsoft.com/office/drawing/2014/main" id="{5D606565-E6DA-FFCB-4CCD-8CED3A573C1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8616680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1CF80F1-325A-B6AA-6BB5-FB054FAD4C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1DD8D721-4146-A8F3-7421-C179076D15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1274898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llu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2019D670-E4E0-204A-8C86-1E6AA1C3A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113" y="3545632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1A0C2727-5739-04FD-F72F-0542B197A5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113" y="4200562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0A5BFA7-6D4C-F045-5746-E9F63EA686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92196" y="3545632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8AA56097-C63D-AF07-C07E-885503B556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92196" y="4200562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2FA03EC-A676-FE94-19B8-1E6996A679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88ADD943-ADDB-5AF7-3B34-AE65A455B5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E5168F-B807-1463-0EB8-78FA3C728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71726" y="7318300"/>
            <a:ext cx="68072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418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llus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D0C9F18-50B2-2CDF-3391-9362DCC268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5CD778F-E3E2-B038-BDCD-A0C0D725C1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C5EA8F1B-1F78-D86D-145C-EEC6597CC8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379" y="4996909"/>
            <a:ext cx="6825331" cy="1149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2A77020-08AA-CDC2-23FE-BAB6B4DCDBC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3888" y="3600400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77251E43-794F-1C7E-8B61-83C608099D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1379" y="7886822"/>
            <a:ext cx="6825331" cy="1149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301D77DE-8841-6AEA-7CF9-E2A84772F75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3888" y="6490313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818907B6-EAE8-4B00-DA64-8795D283514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1379" y="10776734"/>
            <a:ext cx="6825331" cy="1149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67ECCB9-26D6-D1D6-E90B-C21773A0A02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3888" y="9380225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F29F8C-8D30-0BCE-A74E-977151A218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4654" y="2947411"/>
            <a:ext cx="14262100" cy="897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045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llus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D9BAB14-6E6B-F44C-83B8-9E65AF7718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EC36675-2E20-B25C-C265-24851103F9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334709FF-8C49-E4D3-9980-C3E0A51334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379" y="4996909"/>
            <a:ext cx="4881115" cy="1723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F64BF03-FE77-6C44-7B9C-92E5A840399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3888" y="3600400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F4DB0E46-3B17-7601-3FC7-A87B60A92E3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1379" y="8830573"/>
            <a:ext cx="4881115" cy="1723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E725955-24D9-E114-B8B6-A98EE92EE6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3888" y="7434064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61011C3-E3F5-8F01-CFC0-AF29CCA5D72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21699" y="4996909"/>
            <a:ext cx="4881115" cy="1723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6D5ED5F-2956-3CE6-E59D-91261D91E41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8614208" y="3600400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E4F6048-8C33-4A93-9B9A-B73706DEB0E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8621699" y="8830573"/>
            <a:ext cx="4881115" cy="1723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15F33C5-AF34-3500-8A03-AFA6504529C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8614208" y="7434064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2D3FF6B-0B65-3C6A-05FE-566D893EB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1087" y="2825800"/>
            <a:ext cx="10083800" cy="935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475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949E941-43AE-7CF8-2C50-8D3AEA3AF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970BBE6-8D47-36AA-E824-38446F216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5CF2A3A7-1CAC-906E-AB20-04D2F163A1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5613" y="4021865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ED5A6C76-8C64-ACD9-4BF0-A9733AF662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5613" y="4676795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96905F5D-51F2-EC28-883F-318635C5C7B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8605933" y="4034089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6F9C0AFF-0CC5-7FB0-6095-A38E79F684E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05933" y="4689019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5160358-F1A8-B58B-BD46-B47E90DCBBC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2719485" y="4034089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F8E504A7-8C98-94E0-73B2-4DA4740A1DD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2719485" y="4689019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C868569-F255-CD78-F0DD-06694365154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758965" y="4034089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2A0651D-3807-A616-05B4-67E9C133A11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758965" y="4689019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5E78A988-F294-7FD2-7822-F449504A7C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8965" y="10511538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Title Topic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3A1BFDC6-7DE6-062C-FF34-7D84DD316F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58965" y="9014416"/>
            <a:ext cx="2125856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DAE7FF80-0E34-7B0C-27E9-737867C668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8069" y="10511538"/>
            <a:ext cx="4864976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Title Topic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5452BB49-2169-D7BC-28C6-598C8A8C82C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0662" y="9014416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08992B3E-7966-8164-3B98-DFFBA860D71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25289" y="10496730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Title Topic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01348D39-C939-08AF-2EBB-C00FAB50C37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739577" y="8999608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44CAFD0B-B110-D0D0-44AF-C2D1127C808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599920" y="10489730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Title Topic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D4323F9D-63E3-CDDC-8F65-BCD082B9D5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614208" y="8992608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1547A6-7540-F8C9-ACEE-CB00BB4214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2740" y="3430008"/>
            <a:ext cx="5245100" cy="5562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69F298-538D-3706-60FF-F34C8AEFDE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77605" y="3430008"/>
            <a:ext cx="5245100" cy="5562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4385305-F244-0F95-2508-0B535915D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38125" y="3430008"/>
            <a:ext cx="5245100" cy="5562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0F4601-BD69-B94F-C8DC-3E3B318151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24573" y="3430008"/>
            <a:ext cx="52451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619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FAD5B6-72A9-6A6C-4832-9A49747F9A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7106" y="3257550"/>
            <a:ext cx="7188200" cy="7200900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861F301-99C8-9C38-ACE0-E9051465E7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58718" y="5881174"/>
            <a:ext cx="4864976" cy="195365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Title Issue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3881413F-1B2F-887F-BFAB-E82F6E23E8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379" y="5017197"/>
            <a:ext cx="6825331" cy="172388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35116FF-BD08-892A-259C-61BF708359C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3888" y="4121944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44FEB7-F1D9-5E24-D9A1-ED64887044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5F34C6F-D77A-801A-3F87-0D7A145AD4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6445188-AF81-BBA6-A2BA-7361796940D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1379" y="3473624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1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5B16BD20-61C9-CF5A-9EA4-D9582682A9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6663766" y="5017197"/>
            <a:ext cx="6825331" cy="17238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D6D361C-DF5F-576F-C92E-DB7D374FE1C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6656275" y="4121944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9F51DF5-A959-9A55-1902-52A9E9A6A35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6663766" y="3473624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C9A08211-2004-35DD-1D98-FD1C78E19E7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01379" y="9049645"/>
            <a:ext cx="6825331" cy="172388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20F5D48-060B-23B7-E3E2-F64B55E56C5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3888" y="8154392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0CF084D-6B60-B38D-73C7-F65A5CDE74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01379" y="7506072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1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03.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C6737FA9-B74E-360F-11F7-358D2E0DFBD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6663766" y="9049645"/>
            <a:ext cx="6825331" cy="17238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C30DB89-CB73-FBB5-CB75-16774FF7C97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6656275" y="8154392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5B97BCD-4E20-30D3-8469-BBA631917C5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663766" y="7506072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29564104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B3A6556-DFDD-6DEB-D462-BAC2C921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9BD9C26-A1A9-823E-0F08-39C4D845AB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3DABB36-E055-6E1E-A593-52561E8BDF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113" y="499310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A4161EAD-CB09-4088-53F1-305E2FDE27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113" y="5473430"/>
            <a:ext cx="4882381" cy="73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A279E3-4F5F-3454-0420-8F3B2D853D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38971"/>
            <a:ext cx="24382413" cy="38058"/>
          </a:xfrm>
          <a:prstGeom prst="rect">
            <a:avLst/>
          </a:prstGeom>
        </p:spPr>
      </p:pic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D63DFE36-8F98-7B0E-E2BA-EEB78A5602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5825" y="7578080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D14661F3-71C5-562E-BA2B-CA91AC33C24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774745" y="4558928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D8573650-603D-3BFB-F04F-35CF7C4CD33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8616680" y="4558928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97DFEAF8-6508-61FD-8AA0-EB4A9A4DA6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73735" y="7578080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D1F153F0-F9F0-4F16-7437-221C3420AA8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73735" y="8067634"/>
            <a:ext cx="4882381" cy="73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51AD27BA-1241-7867-788C-FB2D6ECE38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8614207" y="7578080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6BDD36A7-2546-9F2F-522D-D7423FAE78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614207" y="8067634"/>
            <a:ext cx="4882381" cy="73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CF0D7CE-11F4-DFAF-85DC-5CA351E524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740585" y="499310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DB9FB8EA-B2FF-0E27-29A9-65889E3770A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2740585" y="5473430"/>
            <a:ext cx="4882381" cy="73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4" name="Picture Placeholder 14">
            <a:extLst>
              <a:ext uri="{FF2B5EF4-FFF2-40B4-BE49-F238E27FC236}">
                <a16:creationId xmlns:a16="http://schemas.microsoft.com/office/drawing/2014/main" id="{63A2CD78-B79D-D6D2-AAC7-871C46BBD026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2726297" y="7578080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5307EC-5D63-638A-95C4-3CAEF381E3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0113" y="6699250"/>
            <a:ext cx="317500" cy="3175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074661-1B70-FC87-6AC4-CFFBBBF18D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52386" y="6699250"/>
            <a:ext cx="317500" cy="317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363EF2-2442-D907-316A-956247850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726297" y="6699250"/>
            <a:ext cx="317500" cy="317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9C9ADC-EF07-A866-5D11-DD20205B93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614207" y="6699250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094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B3A6556-DFDD-6DEB-D462-BAC2C921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9BD9C26-A1A9-823E-0F08-39C4D845AB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A279E3-4F5F-3454-0420-8F3B2D853D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005833"/>
            <a:ext cx="24382413" cy="38058"/>
          </a:xfrm>
          <a:prstGeom prst="rect">
            <a:avLst/>
          </a:prstGeom>
        </p:spPr>
      </p:pic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97DFEAF8-6508-61FD-8AA0-EB4A9A4DA6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69206" y="873020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097D8D64-3A6B-FD4A-F237-2CC68A0816C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0113" y="3617640"/>
            <a:ext cx="6826250" cy="36480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9741420F-AF63-D960-B706-29D7E3A0653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9206" y="3617640"/>
            <a:ext cx="6826250" cy="36480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267267BD-39AF-DF91-0D1D-30864199969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638299" y="3617640"/>
            <a:ext cx="6826250" cy="36480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6192B385-EC3A-8AAD-A30C-1073FE8D9BD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6638299" y="873020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53802B6B-A00C-036F-88D2-316E21381AE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3888" y="9215715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181E2AE7-604E-B438-D209-858A32E086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69205" y="9215715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18084B54-E1F0-F2D5-4690-8DA4A1DD60C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6638298" y="9215715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030F1616-E483-1558-EC55-C08D6955613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3888" y="873020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47161-6B3E-65DB-0DE2-873122D1E6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888" y="7886718"/>
            <a:ext cx="317500" cy="31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133159-1C69-8DC1-A8C1-08D377B860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52839" y="7886718"/>
            <a:ext cx="317500" cy="317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EB8A22-C47F-059F-EA3C-C85AB921BF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638298" y="7886718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57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CF0C12-8497-4E2F-8F8C-3CBC9165C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7466730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598278B-A34E-96E5-E21F-8B831B3B7A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8906469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2BF8677-C981-483B-AA84-58D8369C4D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8965"/>
            <a:ext cx="24382413" cy="685755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F8F18D-426A-15CE-81C7-4C39276DA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0172931"/>
            <a:ext cx="24382413" cy="354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305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B3A6556-DFDD-6DEB-D462-BAC2C921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9BD9C26-A1A9-823E-0F08-39C4D845AB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24A02145-3804-C1BC-14DF-1B477530567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93888" y="3607657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3AB8457B-A564-3F1F-C5DC-5B3A5B2A93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5613" y="7840705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6600B2FB-9941-A9A1-12AD-5229C99E78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5613" y="8495635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82E95EDA-F8F0-C8DD-303E-81FC69B3EC5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3888" y="6444196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586D26E4-E80A-459B-FB48-8A0C5152859D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8614208" y="3619881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60AACC8-B696-4B36-8D34-EA6EB319B9B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8605933" y="7852929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D2BA71AA-FB94-C6D3-BDDC-C5BE53706DA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05933" y="8507859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BEFDE4DA-9E32-B0DF-D9B0-9730234F996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8614208" y="6456420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40" name="Picture Placeholder 14">
            <a:extLst>
              <a:ext uri="{FF2B5EF4-FFF2-40B4-BE49-F238E27FC236}">
                <a16:creationId xmlns:a16="http://schemas.microsoft.com/office/drawing/2014/main" id="{45534FC2-94FC-08F2-4242-A537FB6ABAC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2727760" y="3619881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E2F5D8A0-9C05-4E87-9F89-13CB7DE6479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2719485" y="7852929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43C9A694-361B-B603-0432-4907031A78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2719485" y="8507859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FBE9989F-6E00-55C3-6DEA-BFD23BAFFF6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2727760" y="6456420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44" name="Picture Placeholder 14">
            <a:extLst>
              <a:ext uri="{FF2B5EF4-FFF2-40B4-BE49-F238E27FC236}">
                <a16:creationId xmlns:a16="http://schemas.microsoft.com/office/drawing/2014/main" id="{2A26FD3E-02DB-2BCF-8D23-4B25564A264F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767240" y="3619881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AC37F05B-B05D-50ED-FF99-B90931982C9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758965" y="7852929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0A8DFC49-A7CB-B22D-BFD5-411944F81DA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758965" y="8507859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8B4DBDC-10C5-F0D4-5435-CCBF2DF9964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767240" y="6456420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3984925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C22B71AA-DA82-22D3-FA4C-941A3961E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522"/>
            <a:ext cx="9353457" cy="13715999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572CF8-FAAC-4759-498D-4DB83CDC3A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734300"/>
            <a:ext cx="4762500" cy="598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4FF876-DDE8-4C45-2B1D-B3BC510B8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72156" y="6515100"/>
            <a:ext cx="38100" cy="7200900"/>
          </a:xfrm>
          <a:prstGeom prst="rect">
            <a:avLst/>
          </a:prstGeom>
        </p:spPr>
      </p:pic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B023806C-E651-4218-353C-D96AD1F5660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2587764" y="6911459"/>
            <a:ext cx="10908824" cy="822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C0E34F0-F68A-CC39-A4A7-2F78BE78C93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587764" y="6425952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A99AD8AF-320F-8B0A-83E3-54E88FB92C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2587764" y="8855675"/>
            <a:ext cx="10908824" cy="822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D6C7853C-A654-7CAA-8A8D-D116B25B97D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587764" y="837016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0793FAC4-8588-2672-AC9C-8DFF8BA9E45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587764" y="10799891"/>
            <a:ext cx="10908824" cy="822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0E0FE3E0-0377-FA9B-85D7-82084C1C310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587764" y="10314384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00D04767-5CE4-294A-DFC6-67F6A99CA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1206" y="2465512"/>
            <a:ext cx="7488832" cy="2736131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5BBB759E-1ED9-0F0B-325B-B866DF94A7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1206" y="5244245"/>
            <a:ext cx="61926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CC4333-7649-F1A9-57B2-B90470AEF6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81510" y="6425952"/>
            <a:ext cx="317500" cy="31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1F1770-F10E-44D5-C256-3483DF6B91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81510" y="8370168"/>
            <a:ext cx="317500" cy="317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301682-E8D8-6149-44F5-9350491264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81510" y="10314384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880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5076341-3F40-1A84-ED00-C156AC7A61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3956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CBEA6DD8-EB25-662F-6EF0-F06ACD95E3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3015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57B91B81-CA7B-274F-2736-6CE8B6F7D54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655704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7D56D16-7DF3-366F-9152-41C8D86E9C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669992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488EEA7F-DEC2-0E65-A15C-3749CDF949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69992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1A2D004F-ACE1-7971-46E1-6664D060BC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655704" y="3422976"/>
            <a:ext cx="61926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2399935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5076341-3F40-1A84-ED00-C156AC7A61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3956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CBEA6DD8-EB25-662F-6EF0-F06ACD95E3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705537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57B91B81-CA7B-274F-2736-6CE8B6F7D54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5950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7D56D16-7DF3-366F-9152-41C8D86E9C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238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488EEA7F-DEC2-0E65-A15C-3749CDF949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0238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1A2D004F-ACE1-7971-46E1-6664D060BC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5950" y="3422976"/>
            <a:ext cx="61926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1241598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A3B220C-0228-6D16-E351-61B7BAEAB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A71E30D-71DD-4994-16B4-9BF4F62FBE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BB1680DE-946F-C452-92D0-7E474F0CA2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0113" y="3607657"/>
            <a:ext cx="1080135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3F67622-27AF-2041-6293-CD702DE97A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0113" y="4262587"/>
            <a:ext cx="10787062" cy="1371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tUt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7F938837-D62E-5FAF-B4D1-0FF10C6521D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93888" y="6461868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100299A-094E-D088-E866-7AC3BC130D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3888" y="9298407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9B8786F-84FF-C49F-8146-6D23AC8FE845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8614208" y="6474092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FA7E12E-FC58-CD69-06DE-C73A9CAB01A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8614208" y="9310631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37053E4D-D9E6-AE43-0A38-6EF82C6906B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2727760" y="6474092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50789385-F4D5-54CA-F851-BC5CDEFE7FD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2727760" y="9310631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D9791D70-3628-CB6C-2136-80E7E7D507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767240" y="6474092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740F8DE-0D32-9D18-E231-1A83A90230E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767240" y="9310631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22183562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DD2CA195-E518-779D-B043-9AE05DC4FC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522"/>
            <a:ext cx="9353457" cy="13715999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FF389F6-BD91-4DBB-9556-CF5FF93FE9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53457" y="1"/>
            <a:ext cx="9353457" cy="13715999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7279129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D68611-C242-9FEE-47BA-D15AAB8C20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3956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13CE888-5167-7D7F-0D57-29DBA21840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3015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042DECE-A4F6-6EBA-695D-91CFD00853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705537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4912179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629BA5E-BFC2-EF00-4312-6D50FE2C27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5825" y="1892300"/>
            <a:ext cx="10718799" cy="9931400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C13D3A2-2619-7A1C-11ED-4C5E677444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777789" y="1892300"/>
            <a:ext cx="10718799" cy="9931400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402083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C41A818-B914-8ACE-BFD2-826DC6A119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286983"/>
            <a:ext cx="24382413" cy="74290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693543D-AF8B-6398-05C7-CA837A8CF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4157" y="593725"/>
            <a:ext cx="11214100" cy="4851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0239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llu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26D4AD6C-4146-6FD1-DBA7-D02607BE79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67907" y="6497960"/>
            <a:ext cx="1080135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7DC88C5-6DBF-BFCA-7B2A-4AA4B4863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67907" y="7152890"/>
            <a:ext cx="10787062" cy="2513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tUt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484B03-4C0D-E0D9-4FF4-9B9EA052CD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1206" y="2465512"/>
            <a:ext cx="7488832" cy="2736131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E7573B7-4321-B1D1-654C-08B5DB8628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1206" y="5244245"/>
            <a:ext cx="61926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D705EEE-578A-902B-D685-3FDA73D05C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5971" y="10242376"/>
            <a:ext cx="2002061" cy="43185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E398DA6-044D-8F4B-57D7-7894F03C46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9446" y="10245352"/>
            <a:ext cx="2002061" cy="43185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06164D1-3412-EDAE-72EA-8A95864AC7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2921" y="10242376"/>
            <a:ext cx="2002061" cy="43185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7A188A-E67A-0E66-4C14-292D3F2BC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113" y="10387190"/>
            <a:ext cx="139700" cy="139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445735-A213-94DF-E4A7-B01E347FD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3902" y="4311650"/>
            <a:ext cx="10591800" cy="509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9A1D69-026C-7218-F1B6-D44C1106D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43422" y="10397566"/>
            <a:ext cx="139700" cy="13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B89721-0E55-8DD1-C143-4E120CCFE85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42734" y="10397566"/>
            <a:ext cx="1397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03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B96866B8-9760-D061-77A3-9E952C0614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997113" y="-12522"/>
            <a:ext cx="9353457" cy="13715999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9ED6E24-C143-8594-6372-F59629E1A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2465512"/>
            <a:ext cx="14111288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C60C34-F6D1-AB77-FB66-A4B6D097FE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3905251"/>
            <a:ext cx="141112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12BB5-CF37-8F2C-DFDF-86B13E031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7366413"/>
            <a:ext cx="24382413" cy="634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236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2887E475-B4E3-39EE-05AD-3B5A7A2023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90413" y="5143501"/>
            <a:ext cx="12192000" cy="8572500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7C371A1-062E-146E-1BDD-D8F3482BE49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5825" y="5143501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4E28A6A7-AD59-4304-D13A-459DAA28A8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113" y="7362056"/>
            <a:ext cx="1080135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561A4824-7761-C85E-13FB-98322C0800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113" y="8016986"/>
            <a:ext cx="10787062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tUt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063BD3E-770E-D187-7DB5-52AAA8F1F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F4148D5A-21B9-ADF6-74BB-F7BED6D4AA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09B54F-4230-B076-9C14-AB17174834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03813" y="3225801"/>
            <a:ext cx="65786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042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2B66AB4-AD2D-277D-219F-65F62EB551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522"/>
            <a:ext cx="9353457" cy="13715999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443C3CDE-19D4-C701-0004-C7D262BA13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67907" y="6497960"/>
            <a:ext cx="1080135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4A987C67-CB18-8516-2BEC-1ADBDD8D23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67907" y="7152890"/>
            <a:ext cx="10787062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tUt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92C595A-C2BC-41FD-9742-3FC77E927E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1206" y="2465512"/>
            <a:ext cx="7488832" cy="2736131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992977B-C7F1-51DF-28FD-270286B672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1206" y="5244245"/>
            <a:ext cx="61926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65FBF-43A3-11ED-828B-C9737EBCDD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909300"/>
            <a:ext cx="122174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970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FC997BA-A008-5594-0CAD-AA07AC52B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95238" y="6857802"/>
            <a:ext cx="1080135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D5E774AE-1CD1-3BCE-FBFC-31F8113271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695238" y="7512732"/>
            <a:ext cx="10787062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tUt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52B7ED8-B6F0-A385-1E49-E78F1F354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0113" y="6857802"/>
            <a:ext cx="1080135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9AC31F5A-67CE-2BE4-F5AA-82BDFBE91A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0113" y="7512732"/>
            <a:ext cx="10787062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tUt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037E4DC-CF82-3DD7-CA1E-8B422D1757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5825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89A5778A-86D5-E129-01FF-F89E9CFB1CF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2695692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6227AF2-5611-E00A-BDF3-2E722907E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844DEB15-6B17-7A60-3DFC-E601FD4194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12766197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037E4DC-CF82-3DD7-CA1E-8B422D1757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5825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673C37D-B8A5-6C2D-FCDB-38D3E9DBC1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113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219D0F01-1336-7DAB-54FE-F49C6CD670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113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011CE6F9-0EB6-1416-C151-5E4402FC87B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655704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BE61D52C-CC74-FDCE-7347-D301B5EB02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669992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A2A33406-1F9A-D4CC-32A3-356A4FA516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69992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D2E433C0-550B-87FD-8981-D66398752B2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77908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4BB2996F-DB05-5449-2108-A99165C2F9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92196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5C948EB9-FCAB-F7B6-D8B2-486315959B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92196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A30F152-A535-6130-090D-C76E5165AE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546898D-A0A5-EDA5-97C8-4C970B6F98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15624259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037E4DC-CF82-3DD7-CA1E-8B422D1757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5825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673C37D-B8A5-6C2D-FCDB-38D3E9DBC1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113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219D0F01-1336-7DAB-54FE-F49C6CD670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113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011CE6F9-0EB6-1416-C151-5E4402FC87B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655704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BE61D52C-CC74-FDCE-7347-D301B5EB02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669992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A2A33406-1F9A-D4CC-32A3-356A4FA516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69992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D2E433C0-550B-87FD-8981-D66398752B2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77908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4BB2996F-DB05-5449-2108-A99165C2F9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92196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5C948EB9-FCAB-F7B6-D8B2-486315959B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92196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C8F57D0-A043-2B60-D0A3-FB5089A6C6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A172256-2EEE-BD01-CC15-39EDB83F4E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40446505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037E4DC-CF82-3DD7-CA1E-8B422D1757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5825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3DABB36-E055-6E1E-A593-52561E8BDF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113" y="685819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A4161EAD-CB09-4088-53F1-305E2FDE27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113" y="7513128"/>
            <a:ext cx="4882381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93B560A-DC70-B61C-5CB3-D47EF87781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4745" y="685819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54D24FC-3E7C-85FA-095C-7DECF90E0A9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4745" y="7513128"/>
            <a:ext cx="4882381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49125DE2-AED9-6CC5-0E36-B49FBBAF9F7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774745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A29A1730-195B-C417-4E61-80043DF93B4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2727760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1DE55D8-393B-2E7C-646A-AB3EBEECFF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742048" y="685819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E46C7698-C54B-0071-AD29-06CD86323E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742048" y="7513128"/>
            <a:ext cx="4882381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A1BDC55A-313D-1058-1AC7-C21E7F7B21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616680" y="685819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12CE8306-3838-8BA9-E5E4-B3306D838C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16680" y="7513128"/>
            <a:ext cx="4882381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6" name="Picture Placeholder 14">
            <a:extLst>
              <a:ext uri="{FF2B5EF4-FFF2-40B4-BE49-F238E27FC236}">
                <a16:creationId xmlns:a16="http://schemas.microsoft.com/office/drawing/2014/main" id="{5D606565-E6DA-FFCB-4CCD-8CED3A573C1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8616680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1CF80F1-325A-B6AA-6BB5-FB054FAD4C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1DD8D721-4146-A8F3-7421-C179076D15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33042903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llu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2019D670-E4E0-204A-8C86-1E6AA1C3A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113" y="3545632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1A0C2727-5739-04FD-F72F-0542B197A5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113" y="4200562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0A5BFA7-6D4C-F045-5746-E9F63EA686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92196" y="3545632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8AA56097-C63D-AF07-C07E-885503B556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92196" y="4200562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2FA03EC-A676-FE94-19B8-1E6996A679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88ADD943-ADDB-5AF7-3B34-AE65A455B5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E5168F-B807-1463-0EB8-78FA3C728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71726" y="7318300"/>
            <a:ext cx="68072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109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llus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D0C9F18-50B2-2CDF-3391-9362DCC268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5CD778F-E3E2-B038-BDCD-A0C0D725C1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C5EA8F1B-1F78-D86D-145C-EEC6597CC8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379" y="4996909"/>
            <a:ext cx="6825331" cy="1149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2A77020-08AA-CDC2-23FE-BAB6B4DCDBC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3888" y="3600400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77251E43-794F-1C7E-8B61-83C608099D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1379" y="7886822"/>
            <a:ext cx="6825331" cy="1149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301D77DE-8841-6AEA-7CF9-E2A84772F75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3888" y="6490313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818907B6-EAE8-4B00-DA64-8795D283514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1379" y="10776734"/>
            <a:ext cx="6825331" cy="1149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67ECCB9-26D6-D1D6-E90B-C21773A0A02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3888" y="9380225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F29F8C-8D30-0BCE-A74E-977151A218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4654" y="2947411"/>
            <a:ext cx="14262100" cy="897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881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llus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D9BAB14-6E6B-F44C-83B8-9E65AF7718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EC36675-2E20-B25C-C265-24851103F9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334709FF-8C49-E4D3-9980-C3E0A51334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379" y="4996909"/>
            <a:ext cx="4881115" cy="1723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F64BF03-FE77-6C44-7B9C-92E5A840399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3888" y="3600400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F4DB0E46-3B17-7601-3FC7-A87B60A92E3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1379" y="8830573"/>
            <a:ext cx="4881115" cy="1723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E725955-24D9-E114-B8B6-A98EE92EE6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3888" y="7434064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61011C3-E3F5-8F01-CFC0-AF29CCA5D72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21699" y="4996909"/>
            <a:ext cx="4881115" cy="1723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6D5ED5F-2956-3CE6-E59D-91261D91E41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8614208" y="3600400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E4F6048-8C33-4A93-9B9A-B73706DEB0E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8621699" y="8830573"/>
            <a:ext cx="4881115" cy="1723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15F33C5-AF34-3500-8A03-AFA6504529C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8614208" y="7434064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2D3FF6B-0B65-3C6A-05FE-566D893EB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1087" y="2825800"/>
            <a:ext cx="10083800" cy="935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003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949E941-43AE-7CF8-2C50-8D3AEA3AF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5CF2A3A7-1CAC-906E-AB20-04D2F163A1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09699" y="5621640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5160358-F1A8-B58B-BD46-B47E90DCBBC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43571" y="5633864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C868569-F255-CD78-F0DD-06694365154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983051" y="5633864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5E78A988-F294-7FD2-7822-F449504A7C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83051" y="10469333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Title Topic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3A1BFDC6-7DE6-062C-FF34-7D84DD316F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83051" y="8972211"/>
            <a:ext cx="2125856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DAE7FF80-0E34-7B0C-27E9-737867C668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2155" y="10469333"/>
            <a:ext cx="4864976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Title Topic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5452BB49-2169-D7BC-28C6-598C8A8C82C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14748" y="8972211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08992B3E-7966-8164-3B98-DFFBA860D71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949375" y="10454525"/>
            <a:ext cx="4882381" cy="13150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Title Topic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01348D39-C939-08AF-2EBB-C00FAB50C37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963663" y="8957403"/>
            <a:ext cx="2125855" cy="1479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1547A6-7540-F8C9-ACEE-CB00BB4214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36826" y="5129808"/>
            <a:ext cx="5245100" cy="38205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69F298-538D-3706-60FF-F34C8AEFDE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01691" y="5129808"/>
            <a:ext cx="5245100" cy="38205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4385305-F244-0F95-2508-0B535915D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2211" y="5129808"/>
            <a:ext cx="5245100" cy="382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9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lin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7EBC59-F75B-6625-E025-6E261ED7F3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012" y="12667"/>
            <a:ext cx="24383425" cy="13703333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F6C41E-0F1D-2726-3767-6BE8A1577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5" y="593725"/>
            <a:ext cx="22610763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FF16DBD-C20F-515C-6E09-7F6E41843A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5" y="2033464"/>
            <a:ext cx="22610763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19959865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FAD5B6-72A9-6A6C-4832-9A49747F9A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7106" y="3257550"/>
            <a:ext cx="7188200" cy="7200900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861F301-99C8-9C38-ACE0-E9051465E7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58718" y="5881174"/>
            <a:ext cx="4864976" cy="195365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 i="0">
                <a:solidFill>
                  <a:schemeClr val="tx1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Title Issue</a:t>
            </a:r>
          </a:p>
          <a:p>
            <a:pPr lvl="0"/>
            <a:r>
              <a:rPr lang="en-US" dirty="0"/>
              <a:t>Placed Here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3881413F-1B2F-887F-BFAB-E82F6E23E8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379" y="5017197"/>
            <a:ext cx="6825331" cy="172388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35116FF-BD08-892A-259C-61BF708359C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3888" y="4121944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44FEB7-F1D9-5E24-D9A1-ED64887044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5F34C6F-D77A-801A-3F87-0D7A145AD4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6445188-AF81-BBA6-A2BA-7361796940D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1379" y="3473624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1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5B16BD20-61C9-CF5A-9EA4-D9582682A9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6663766" y="5017197"/>
            <a:ext cx="6825331" cy="17238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D6D361C-DF5F-576F-C92E-DB7D374FE1C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6656275" y="4121944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9F51DF5-A959-9A55-1902-52A9E9A6A35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6663766" y="3473624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C9A08211-2004-35DD-1D98-FD1C78E19E7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01379" y="9049645"/>
            <a:ext cx="6825331" cy="172388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20F5D48-060B-23B7-E3E2-F64B55E56C5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3888" y="8154392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0CF084D-6B60-B38D-73C7-F65A5CDE74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01379" y="7506072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1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03.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C6737FA9-B74E-360F-11F7-358D2E0DFBD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6663766" y="9049645"/>
            <a:ext cx="6825331" cy="17238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C30DB89-CB73-FBB5-CB75-16774FF7C97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6656275" y="8154392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Sub-title Placed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5B97BCD-4E20-30D3-8469-BBA631917C5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663766" y="7506072"/>
            <a:ext cx="6832822" cy="648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28420775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B3A6556-DFDD-6DEB-D462-BAC2C921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9BD9C26-A1A9-823E-0F08-39C4D845AB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3DABB36-E055-6E1E-A593-52561E8BDF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113" y="499310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A4161EAD-CB09-4088-53F1-305E2FDE27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113" y="5473430"/>
            <a:ext cx="4882381" cy="73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A279E3-4F5F-3454-0420-8F3B2D853D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38971"/>
            <a:ext cx="24382413" cy="38058"/>
          </a:xfrm>
          <a:prstGeom prst="rect">
            <a:avLst/>
          </a:prstGeom>
        </p:spPr>
      </p:pic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D63DFE36-8F98-7B0E-E2BA-EEB78A5602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5825" y="7578080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D14661F3-71C5-562E-BA2B-CA91AC33C24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774745" y="4558928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D8573650-603D-3BFB-F04F-35CF7C4CD33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8616680" y="4558928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97DFEAF8-6508-61FD-8AA0-EB4A9A4DA6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73735" y="7578080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D1F153F0-F9F0-4F16-7437-221C3420AA8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73735" y="8067634"/>
            <a:ext cx="4882381" cy="73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51AD27BA-1241-7867-788C-FB2D6ECE38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8614207" y="7578080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6BDD36A7-2546-9F2F-522D-D7423FAE78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614207" y="8067634"/>
            <a:ext cx="4882381" cy="73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CF0D7CE-11F4-DFAF-85DC-5CA351E524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740585" y="499310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DB9FB8EA-B2FF-0E27-29A9-65889E3770A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2740585" y="5473430"/>
            <a:ext cx="4882381" cy="73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4" name="Picture Placeholder 14">
            <a:extLst>
              <a:ext uri="{FF2B5EF4-FFF2-40B4-BE49-F238E27FC236}">
                <a16:creationId xmlns:a16="http://schemas.microsoft.com/office/drawing/2014/main" id="{63A2CD78-B79D-D6D2-AAC7-871C46BBD026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2726297" y="7578080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5307EC-5D63-638A-95C4-3CAEF381E3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0113" y="6699250"/>
            <a:ext cx="317500" cy="3175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074661-1B70-FC87-6AC4-CFFBBBF18D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52386" y="6699250"/>
            <a:ext cx="317500" cy="317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363EF2-2442-D907-316A-956247850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726297" y="6699250"/>
            <a:ext cx="317500" cy="317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9C9ADC-EF07-A866-5D11-DD20205B93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614207" y="6699250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837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B3A6556-DFDD-6DEB-D462-BAC2C921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9BD9C26-A1A9-823E-0F08-39C4D845AB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A279E3-4F5F-3454-0420-8F3B2D853D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005833"/>
            <a:ext cx="24382413" cy="38058"/>
          </a:xfrm>
          <a:prstGeom prst="rect">
            <a:avLst/>
          </a:prstGeom>
        </p:spPr>
      </p:pic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97DFEAF8-6508-61FD-8AA0-EB4A9A4DA6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69206" y="873020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097D8D64-3A6B-FD4A-F237-2CC68A0816C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0113" y="3617640"/>
            <a:ext cx="6826250" cy="36480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9741420F-AF63-D960-B706-29D7E3A0653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9206" y="3617640"/>
            <a:ext cx="6826250" cy="36480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267267BD-39AF-DF91-0D1D-30864199969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638299" y="3617640"/>
            <a:ext cx="6826250" cy="36480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6192B385-EC3A-8AAD-A30C-1073FE8D9BD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6638299" y="873020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53802B6B-A00C-036F-88D2-316E21381AE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3888" y="9215715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181E2AE7-604E-B438-D209-858A32E086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69205" y="9215715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18084B54-E1F0-F2D5-4690-8DA4A1DD60C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6638298" y="9215715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030F1616-E483-1558-EC55-C08D6955613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3888" y="873020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47161-6B3E-65DB-0DE2-873122D1E6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888" y="7886718"/>
            <a:ext cx="317500" cy="31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133159-1C69-8DC1-A8C1-08D377B860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52839" y="7886718"/>
            <a:ext cx="317500" cy="317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EB8A22-C47F-059F-EA3C-C85AB921BF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638298" y="7886718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027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B3A6556-DFDD-6DEB-D462-BAC2C921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9BD9C26-A1A9-823E-0F08-39C4D845AB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24A02145-3804-C1BC-14DF-1B477530567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93888" y="3607657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3AB8457B-A564-3F1F-C5DC-5B3A5B2A93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5613" y="7840705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6600B2FB-9941-A9A1-12AD-5229C99E78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5613" y="8495635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82E95EDA-F8F0-C8DD-303E-81FC69B3EC5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3888" y="6444196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586D26E4-E80A-459B-FB48-8A0C5152859D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8614208" y="3619881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60AACC8-B696-4B36-8D34-EA6EB319B9B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8605933" y="7852929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D2BA71AA-FB94-C6D3-BDDC-C5BE53706DA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05933" y="8507859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BEFDE4DA-9E32-B0DF-D9B0-9730234F996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8614208" y="6456420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40" name="Picture Placeholder 14">
            <a:extLst>
              <a:ext uri="{FF2B5EF4-FFF2-40B4-BE49-F238E27FC236}">
                <a16:creationId xmlns:a16="http://schemas.microsoft.com/office/drawing/2014/main" id="{45534FC2-94FC-08F2-4242-A537FB6ABAC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2727760" y="3619881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E2F5D8A0-9C05-4E87-9F89-13CB7DE6479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2719485" y="7852929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43C9A694-361B-B603-0432-4907031A78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2719485" y="8507859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FBE9989F-6E00-55C3-6DEA-BFD23BAFFF6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2727760" y="6456420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44" name="Picture Placeholder 14">
            <a:extLst>
              <a:ext uri="{FF2B5EF4-FFF2-40B4-BE49-F238E27FC236}">
                <a16:creationId xmlns:a16="http://schemas.microsoft.com/office/drawing/2014/main" id="{2A26FD3E-02DB-2BCF-8D23-4B25564A264F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767240" y="3619881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AC37F05B-B05D-50ED-FF99-B90931982C9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758965" y="7852929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0A8DFC49-A7CB-B22D-BFD5-411944F81DA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758965" y="8507859"/>
            <a:ext cx="4882381" cy="1818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8B4DBDC-10C5-F0D4-5435-CCBF2DF9964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767240" y="6456420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33532530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C22B71AA-DA82-22D3-FA4C-941A3961E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522"/>
            <a:ext cx="9353457" cy="13715999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572CF8-FAAC-4759-498D-4DB83CDC3A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734300"/>
            <a:ext cx="4762500" cy="598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4FF876-DDE8-4C45-2B1D-B3BC510B8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72156" y="6515100"/>
            <a:ext cx="38100" cy="7200900"/>
          </a:xfrm>
          <a:prstGeom prst="rect">
            <a:avLst/>
          </a:prstGeom>
        </p:spPr>
      </p:pic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B023806C-E651-4218-353C-D96AD1F5660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2587764" y="6911459"/>
            <a:ext cx="10908824" cy="822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C0E34F0-F68A-CC39-A4A7-2F78BE78C93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587764" y="6425952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A99AD8AF-320F-8B0A-83E3-54E88FB92C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2587764" y="8855675"/>
            <a:ext cx="10908824" cy="822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D6C7853C-A654-7CAA-8A8D-D116B25B97D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587764" y="8370168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0793FAC4-8588-2672-AC9C-8DFF8BA9E45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587764" y="10799891"/>
            <a:ext cx="10908824" cy="822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0E0FE3E0-0377-FA9B-85D7-82084C1C310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587764" y="10314384"/>
            <a:ext cx="488238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F98D29"/>
                </a:solidFill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00D04767-5CE4-294A-DFC6-67F6A99CA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1206" y="2465512"/>
            <a:ext cx="7488832" cy="2736131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5BBB759E-1ED9-0F0B-325B-B866DF94A7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1206" y="5244245"/>
            <a:ext cx="61926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CC4333-7649-F1A9-57B2-B90470AEF6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81510" y="6425952"/>
            <a:ext cx="317500" cy="31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1F1770-F10E-44D5-C256-3483DF6B91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81510" y="8370168"/>
            <a:ext cx="317500" cy="317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301682-E8D8-6149-44F5-9350491264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81510" y="10314384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84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5076341-3F40-1A84-ED00-C156AC7A61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3956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CBEA6DD8-EB25-662F-6EF0-F06ACD95E3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3015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57B91B81-CA7B-274F-2736-6CE8B6F7D54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655704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7D56D16-7DF3-366F-9152-41C8D86E9C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669992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488EEA7F-DEC2-0E65-A15C-3749CDF949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69992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1A2D004F-ACE1-7971-46E1-6664D060BC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655704" y="3422976"/>
            <a:ext cx="61926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27956255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5076341-3F40-1A84-ED00-C156AC7A61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3956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CBEA6DD8-EB25-662F-6EF0-F06ACD95E3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705537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57B91B81-CA7B-274F-2736-6CE8B6F7D54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5950" y="4639247"/>
            <a:ext cx="1651000" cy="165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7D56D16-7DF3-366F-9152-41C8D86E9C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238" y="6858198"/>
            <a:ext cx="6826597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488EEA7F-DEC2-0E65-A15C-3749CDF949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0238" y="7513128"/>
            <a:ext cx="6826597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ex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Lilum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</a:t>
            </a:r>
            <a:r>
              <a:rPr lang="en-US" dirty="0"/>
              <a:t> dolore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1A2D004F-ACE1-7971-46E1-6664D060BC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5950" y="3422976"/>
            <a:ext cx="6192688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35866686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A3B220C-0228-6D16-E351-61B7BAEAB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826" y="593725"/>
            <a:ext cx="17728382" cy="1295723"/>
          </a:xfrm>
          <a:prstGeom prst="rect">
            <a:avLst/>
          </a:prstGeom>
        </p:spPr>
        <p:txBody>
          <a:bodyPr/>
          <a:lstStyle>
            <a:lvl1pPr>
              <a:defRPr sz="10000" b="1" i="0">
                <a:solidFill>
                  <a:srgbClr val="081E3F"/>
                </a:solidFill>
                <a:latin typeface="Amazon VN" pitchFamily="2" charset="77"/>
              </a:defRPr>
            </a:lvl1pPr>
          </a:lstStyle>
          <a:p>
            <a:r>
              <a:rPr lang="en-US" dirty="0"/>
              <a:t>Headline Placed Here</a:t>
            </a:r>
            <a:endParaRPr lang="en-VN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A71E30D-71DD-4994-16B4-9BF4F62FBE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5826" y="2033464"/>
            <a:ext cx="17728382" cy="648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F98D29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BB1680DE-946F-C452-92D0-7E474F0CA2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0113" y="3607657"/>
            <a:ext cx="1080135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: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3F67622-27AF-2041-6293-CD702DE97A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0113" y="4262587"/>
            <a:ext cx="10787062" cy="1371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tUt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7F938837-D62E-5FAF-B4D1-0FF10C6521D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93888" y="6461868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100299A-094E-D088-E866-7AC3BC130D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3888" y="9298407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9B8786F-84FF-C49F-8146-6D23AC8FE845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8614208" y="6474092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FA7E12E-FC58-CD69-06DE-C73A9CAB01A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8614208" y="9310631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37053E4D-D9E6-AE43-0A38-6EF82C6906B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2727760" y="6474092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50789385-F4D5-54CA-F851-BC5CDEFE7FD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2727760" y="9310631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D9791D70-3628-CB6C-2136-80E7E7D507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767240" y="6474092"/>
            <a:ext cx="2476499" cy="2476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mazon VN" pitchFamily="2" charset="77"/>
              </a:defRPr>
            </a:lvl1pPr>
          </a:lstStyle>
          <a:p>
            <a:r>
              <a:rPr lang="en-VN" dirty="0"/>
              <a:t>Icon Placed Here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740F8DE-0D32-9D18-E231-1A83A90230E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767240" y="9310631"/>
            <a:ext cx="3332521" cy="114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081E3F"/>
                </a:solidFill>
                <a:latin typeface="Amazon VN" pitchFamily="2" charset="77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en-US" dirty="0"/>
              <a:t>Sub-headline Placed Here</a:t>
            </a:r>
          </a:p>
        </p:txBody>
      </p:sp>
    </p:spTree>
    <p:extLst>
      <p:ext uri="{BB962C8B-B14F-4D97-AF65-F5344CB8AC3E}">
        <p14:creationId xmlns:p14="http://schemas.microsoft.com/office/powerpoint/2010/main" val="38971977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DD2CA195-E518-779D-B043-9AE05DC4FC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522"/>
            <a:ext cx="9353457" cy="13715999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FF389F6-BD91-4DBB-9556-CF5FF93FE9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53457" y="1"/>
            <a:ext cx="9353457" cy="13715999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4930667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D68611-C242-9FEE-47BA-D15AAB8C20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3956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13CE888-5167-7D7F-0D57-29DBA21840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3015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042DECE-A4F6-6EBA-695D-91CFD00853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705537" y="1892300"/>
            <a:ext cx="6794500" cy="9931400"/>
          </a:xfrm>
          <a:prstGeom prst="rect">
            <a:avLst/>
          </a:prstGeom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093979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image" Target="../media/image13.emf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image" Target="../media/image13.emf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2.emf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image" Target="../media/image13.emf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3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1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57CC64-8D8A-E1BD-76CE-EB6198BEDD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52313" y="5143500"/>
            <a:ext cx="12230100" cy="8572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065D32-DB92-5AB1-DE00-D542265BE0D3}"/>
              </a:ext>
            </a:extLst>
          </p:cNvPr>
          <p:cNvSpPr/>
          <p:nvPr userDrawn="1"/>
        </p:nvSpPr>
        <p:spPr>
          <a:xfrm>
            <a:off x="16727710" y="12777142"/>
            <a:ext cx="6921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VN" sz="2400" b="0" i="0" dirty="0">
                <a:solidFill>
                  <a:schemeClr val="bg1"/>
                </a:solidFill>
                <a:latin typeface="Amazon VN" pitchFamily="2" charset="77"/>
              </a:rPr>
              <a:t>Copyright © 202</a:t>
            </a:r>
            <a:r>
              <a:rPr lang="en-US" sz="2400" b="0" i="0" dirty="0">
                <a:solidFill>
                  <a:schemeClr val="bg1"/>
                </a:solidFill>
                <a:latin typeface="Amazon VN" pitchFamily="2" charset="77"/>
              </a:rPr>
              <a:t>3</a:t>
            </a:r>
            <a:r>
              <a:rPr lang="en-VN" sz="2400" b="0" i="0" dirty="0">
                <a:solidFill>
                  <a:schemeClr val="bg1"/>
                </a:solidFill>
                <a:latin typeface="Amazon VN" pitchFamily="2" charset="77"/>
              </a:rPr>
              <a:t> Amazon. All rights reserved.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973A89-7701-9194-95D0-A9CD034BE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5825" y="12186592"/>
            <a:ext cx="56134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1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58" userDrawn="1">
          <p15:clr>
            <a:srgbClr val="F26B43"/>
          </p15:clr>
        </p15:guide>
        <p15:guide id="4" pos="14801" userDrawn="1">
          <p15:clr>
            <a:srgbClr val="F26B43"/>
          </p15:clr>
        </p15:guide>
        <p15:guide id="5" orient="horz" pos="374" userDrawn="1">
          <p15:clr>
            <a:srgbClr val="F26B43"/>
          </p15:clr>
        </p15:guide>
        <p15:guide id="6" orient="horz" pos="8266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CB9C66-F652-BFCA-C032-D3621E2593ED}"/>
              </a:ext>
            </a:extLst>
          </p:cNvPr>
          <p:cNvSpPr/>
          <p:nvPr userDrawn="1"/>
        </p:nvSpPr>
        <p:spPr>
          <a:xfrm>
            <a:off x="16727710" y="12777142"/>
            <a:ext cx="6921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VN" sz="2400" b="0" i="0" dirty="0">
                <a:solidFill>
                  <a:srgbClr val="F98D29"/>
                </a:solidFill>
                <a:latin typeface="Amazon VN" pitchFamily="2" charset="77"/>
              </a:rPr>
              <a:t>Copyright © </a:t>
            </a:r>
            <a:r>
              <a:rPr lang="vi-VN" sz="2400" b="0" i="0" dirty="0">
                <a:solidFill>
                  <a:srgbClr val="F98D29"/>
                </a:solidFill>
                <a:latin typeface="Amazon VN" pitchFamily="2" charset="77"/>
              </a:rPr>
              <a:t>2023</a:t>
            </a:r>
            <a:r>
              <a:rPr lang="en-VN" sz="2400" b="0" i="0" dirty="0">
                <a:solidFill>
                  <a:srgbClr val="F98D29"/>
                </a:solidFill>
                <a:latin typeface="Amazon VN" pitchFamily="2" charset="77"/>
              </a:rPr>
              <a:t> Amazon. All rights 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A1FA5-C8E1-170C-53CF-CA5045B19EF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9272613" y="593725"/>
            <a:ext cx="42037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58">
          <p15:clr>
            <a:srgbClr val="F26B43"/>
          </p15:clr>
        </p15:guide>
        <p15:guide id="4" pos="14801">
          <p15:clr>
            <a:srgbClr val="F26B43"/>
          </p15:clr>
        </p15:guide>
        <p15:guide id="5" orient="horz" pos="374">
          <p15:clr>
            <a:srgbClr val="F26B43"/>
          </p15:clr>
        </p15:guide>
        <p15:guide id="6" orient="horz" pos="8266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CB9C66-F652-BFCA-C032-D3621E2593ED}"/>
              </a:ext>
            </a:extLst>
          </p:cNvPr>
          <p:cNvSpPr/>
          <p:nvPr userDrawn="1"/>
        </p:nvSpPr>
        <p:spPr>
          <a:xfrm>
            <a:off x="16727710" y="12777142"/>
            <a:ext cx="6921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VN" sz="2400" b="0" i="0" dirty="0">
                <a:solidFill>
                  <a:srgbClr val="F98D29"/>
                </a:solidFill>
                <a:latin typeface="Amazon VN" pitchFamily="2" charset="77"/>
              </a:rPr>
              <a:t>Copyright © </a:t>
            </a:r>
            <a:r>
              <a:rPr lang="vi-VN" sz="2400" b="0" i="0" dirty="0">
                <a:solidFill>
                  <a:srgbClr val="F98D29"/>
                </a:solidFill>
                <a:latin typeface="Amazon VN" pitchFamily="2" charset="77"/>
              </a:rPr>
              <a:t>2023</a:t>
            </a:r>
            <a:r>
              <a:rPr lang="en-VN" sz="2400" b="0" i="0" dirty="0">
                <a:solidFill>
                  <a:srgbClr val="F98D29"/>
                </a:solidFill>
                <a:latin typeface="Amazon VN" pitchFamily="2" charset="77"/>
              </a:rPr>
              <a:t> Amazon. All rights 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A1FA5-C8E1-170C-53CF-CA5045B19EF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9272613" y="593725"/>
            <a:ext cx="42037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3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  <p:sldLayoutId id="2147483851" r:id="rId23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58">
          <p15:clr>
            <a:srgbClr val="F26B43"/>
          </p15:clr>
        </p15:guide>
        <p15:guide id="4" pos="14801">
          <p15:clr>
            <a:srgbClr val="F26B43"/>
          </p15:clr>
        </p15:guide>
        <p15:guide id="5" orient="horz" pos="374">
          <p15:clr>
            <a:srgbClr val="F26B43"/>
          </p15:clr>
        </p15:guide>
        <p15:guide id="6" orient="horz" pos="8266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1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065D32-DB92-5AB1-DE00-D542265BE0D3}"/>
              </a:ext>
            </a:extLst>
          </p:cNvPr>
          <p:cNvSpPr/>
          <p:nvPr userDrawn="1"/>
        </p:nvSpPr>
        <p:spPr>
          <a:xfrm>
            <a:off x="16727710" y="12777142"/>
            <a:ext cx="6921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VN" sz="2400" b="0" i="0" dirty="0">
                <a:solidFill>
                  <a:schemeClr val="bg1"/>
                </a:solidFill>
                <a:latin typeface="Amazon VN" pitchFamily="2" charset="77"/>
              </a:rPr>
              <a:t>Copyright © </a:t>
            </a:r>
            <a:r>
              <a:rPr lang="vi-VN" sz="2400" b="0" i="0" dirty="0">
                <a:solidFill>
                  <a:schemeClr val="bg1"/>
                </a:solidFill>
                <a:latin typeface="Amazon VN" pitchFamily="2" charset="77"/>
              </a:rPr>
              <a:t>2023</a:t>
            </a:r>
            <a:r>
              <a:rPr lang="en-VN" sz="2400" b="0" i="0" dirty="0">
                <a:solidFill>
                  <a:schemeClr val="bg1"/>
                </a:solidFill>
                <a:latin typeface="Amazon VN" pitchFamily="2" charset="77"/>
              </a:rPr>
              <a:t> Amazon. All rights reserved.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973A89-7701-9194-95D0-A9CD034BE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263935" y="485986"/>
            <a:ext cx="4616828" cy="97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7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58">
          <p15:clr>
            <a:srgbClr val="F26B43"/>
          </p15:clr>
        </p15:guide>
        <p15:guide id="4" pos="14801">
          <p15:clr>
            <a:srgbClr val="F26B43"/>
          </p15:clr>
        </p15:guide>
        <p15:guide id="5" orient="horz" pos="374">
          <p15:clr>
            <a:srgbClr val="F26B43"/>
          </p15:clr>
        </p15:guide>
        <p15:guide id="6" orient="horz" pos="8266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1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57CC64-8D8A-E1BD-76CE-EB6198BEDD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52313" y="5143500"/>
            <a:ext cx="12230100" cy="8572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065D32-DB92-5AB1-DE00-D542265BE0D3}"/>
              </a:ext>
            </a:extLst>
          </p:cNvPr>
          <p:cNvSpPr/>
          <p:nvPr userDrawn="1"/>
        </p:nvSpPr>
        <p:spPr>
          <a:xfrm>
            <a:off x="16727710" y="12777142"/>
            <a:ext cx="6921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VN" sz="2400" b="0" i="0" dirty="0">
                <a:solidFill>
                  <a:schemeClr val="bg1"/>
                </a:solidFill>
                <a:latin typeface="Amazon VN" pitchFamily="2" charset="77"/>
              </a:rPr>
              <a:t>Copyright © 2022 Amazon. All rights reserved.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4021BE-AC75-97C1-E6D3-E1634A3EDC57}"/>
              </a:ext>
            </a:extLst>
          </p:cNvPr>
          <p:cNvSpPr/>
          <p:nvPr userDrawn="1"/>
        </p:nvSpPr>
        <p:spPr>
          <a:xfrm>
            <a:off x="12727760" y="12777142"/>
            <a:ext cx="30106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chemeClr val="bg1"/>
                </a:solidFill>
                <a:latin typeface="Amazon VN" pitchFamily="2" charset="77"/>
              </a:rPr>
              <a:t>For internal use only</a:t>
            </a:r>
            <a:endParaRPr lang="en-VN" sz="2400" b="0" i="0" dirty="0">
              <a:solidFill>
                <a:schemeClr val="bg1"/>
              </a:solidFill>
              <a:latin typeface="Amazon VN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973A89-7701-9194-95D0-A9CD034BE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5825" y="12186592"/>
            <a:ext cx="56134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8151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58">
          <p15:clr>
            <a:srgbClr val="F26B43"/>
          </p15:clr>
        </p15:guide>
        <p15:guide id="4" pos="14801">
          <p15:clr>
            <a:srgbClr val="F26B43"/>
          </p15:clr>
        </p15:guide>
        <p15:guide id="5" orient="horz" pos="374">
          <p15:clr>
            <a:srgbClr val="F26B43"/>
          </p15:clr>
        </p15:guide>
        <p15:guide id="6" orient="horz" pos="8266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C40B35-57DD-B6B8-1954-B3D92DEA2975}"/>
              </a:ext>
            </a:extLst>
          </p:cNvPr>
          <p:cNvSpPr/>
          <p:nvPr userDrawn="1"/>
        </p:nvSpPr>
        <p:spPr>
          <a:xfrm>
            <a:off x="16727710" y="12777142"/>
            <a:ext cx="6921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VN" sz="2400" b="0" i="0" dirty="0">
                <a:solidFill>
                  <a:srgbClr val="F98D29"/>
                </a:solidFill>
                <a:latin typeface="Amazon VN" pitchFamily="2" charset="77"/>
              </a:rPr>
              <a:t>Copyright © </a:t>
            </a:r>
            <a:r>
              <a:rPr lang="vi-VN" sz="2400" b="0" i="0" dirty="0">
                <a:solidFill>
                  <a:srgbClr val="F98D29"/>
                </a:solidFill>
                <a:latin typeface="Amazon VN" pitchFamily="2" charset="77"/>
              </a:rPr>
              <a:t>2023</a:t>
            </a:r>
            <a:r>
              <a:rPr lang="en-VN" sz="2400" b="0" i="0" dirty="0">
                <a:solidFill>
                  <a:srgbClr val="F98D29"/>
                </a:solidFill>
                <a:latin typeface="Amazon VN" pitchFamily="2" charset="77"/>
              </a:rPr>
              <a:t> Amazon. All rights reserved.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194981-6F04-6E7E-0322-A8F4A76BEAA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85825" y="12402616"/>
            <a:ext cx="42037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9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58">
          <p15:clr>
            <a:srgbClr val="F26B43"/>
          </p15:clr>
        </p15:guide>
        <p15:guide id="4" pos="14801">
          <p15:clr>
            <a:srgbClr val="F26B43"/>
          </p15:clr>
        </p15:guide>
        <p15:guide id="5" orient="horz" pos="374">
          <p15:clr>
            <a:srgbClr val="F26B43"/>
          </p15:clr>
        </p15:guide>
        <p15:guide id="6" orient="horz" pos="826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C40B35-57DD-B6B8-1954-B3D92DEA2975}"/>
              </a:ext>
            </a:extLst>
          </p:cNvPr>
          <p:cNvSpPr/>
          <p:nvPr userDrawn="1"/>
        </p:nvSpPr>
        <p:spPr>
          <a:xfrm>
            <a:off x="16727710" y="12777142"/>
            <a:ext cx="6921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VN" sz="2400" b="0" i="0" dirty="0">
                <a:solidFill>
                  <a:srgbClr val="F98D29"/>
                </a:solidFill>
                <a:latin typeface="Amazon VN" pitchFamily="2" charset="77"/>
              </a:rPr>
              <a:t>Copyright © 202</a:t>
            </a:r>
            <a:r>
              <a:rPr lang="en-US" sz="2400" b="0" i="0" dirty="0">
                <a:solidFill>
                  <a:srgbClr val="F98D29"/>
                </a:solidFill>
                <a:latin typeface="Amazon VN" pitchFamily="2" charset="77"/>
              </a:rPr>
              <a:t>3</a:t>
            </a:r>
            <a:r>
              <a:rPr lang="en-VN" sz="2400" b="0" i="0" dirty="0">
                <a:solidFill>
                  <a:srgbClr val="F98D29"/>
                </a:solidFill>
                <a:latin typeface="Amazon VN" pitchFamily="2" charset="77"/>
              </a:rPr>
              <a:t> Amazon. All rights reserved.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194981-6F04-6E7E-0322-A8F4A76BEAA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5825" y="12402616"/>
            <a:ext cx="42037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9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46" r:id="rId2"/>
    <p:sldLayoutId id="2147483747" r:id="rId3"/>
    <p:sldLayoutId id="2147483720" r:id="rId4"/>
    <p:sldLayoutId id="2147483748" r:id="rId5"/>
    <p:sldLayoutId id="2147483721" r:id="rId6"/>
    <p:sldLayoutId id="2147483723" r:id="rId7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58" userDrawn="1">
          <p15:clr>
            <a:srgbClr val="F26B43"/>
          </p15:clr>
        </p15:guide>
        <p15:guide id="4" pos="14801" userDrawn="1">
          <p15:clr>
            <a:srgbClr val="F26B43"/>
          </p15:clr>
        </p15:guide>
        <p15:guide id="5" orient="horz" pos="374" userDrawn="1">
          <p15:clr>
            <a:srgbClr val="F26B43"/>
          </p15:clr>
        </p15:guide>
        <p15:guide id="6" orient="horz" pos="826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9B374B-0DEA-517A-AA96-0C792C606E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7429909"/>
            <a:ext cx="24382413" cy="62860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0B65FF-BE99-894B-C84D-A88403ACEAB9}"/>
              </a:ext>
            </a:extLst>
          </p:cNvPr>
          <p:cNvSpPr/>
          <p:nvPr userDrawn="1"/>
        </p:nvSpPr>
        <p:spPr>
          <a:xfrm>
            <a:off x="16727710" y="12777142"/>
            <a:ext cx="6921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VN" sz="2400" b="0" i="0" dirty="0">
                <a:solidFill>
                  <a:schemeClr val="bg1"/>
                </a:solidFill>
                <a:latin typeface="Amazon VN" pitchFamily="2" charset="77"/>
              </a:rPr>
              <a:t>Copyright © 202</a:t>
            </a:r>
            <a:r>
              <a:rPr lang="en-US" sz="2400" b="0" i="0" dirty="0">
                <a:solidFill>
                  <a:schemeClr val="bg1"/>
                </a:solidFill>
                <a:latin typeface="Amazon VN" pitchFamily="2" charset="77"/>
              </a:rPr>
              <a:t>3</a:t>
            </a:r>
            <a:r>
              <a:rPr lang="en-VN" sz="2400" b="0" i="0" dirty="0">
                <a:solidFill>
                  <a:schemeClr val="bg1"/>
                </a:solidFill>
                <a:latin typeface="Amazon VN" pitchFamily="2" charset="77"/>
              </a:rPr>
              <a:t> Amazon. All rights reserved.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7239F1-49A8-E3A6-47B4-B4EE414B97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5825" y="12402616"/>
            <a:ext cx="42037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8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93AB472-5634-6970-0DB3-C02D2C6861F5}"/>
              </a:ext>
            </a:extLst>
          </p:cNvPr>
          <p:cNvSpPr/>
          <p:nvPr userDrawn="1"/>
        </p:nvSpPr>
        <p:spPr>
          <a:xfrm>
            <a:off x="16727710" y="12777142"/>
            <a:ext cx="6921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VN" sz="2400" b="0" i="0" dirty="0">
                <a:solidFill>
                  <a:srgbClr val="F98D29"/>
                </a:solidFill>
                <a:latin typeface="Amazon VN" pitchFamily="2" charset="77"/>
              </a:rPr>
              <a:t>Copyright © 202</a:t>
            </a:r>
            <a:r>
              <a:rPr lang="en-US" sz="2400" b="0" i="0" dirty="0">
                <a:solidFill>
                  <a:srgbClr val="F98D29"/>
                </a:solidFill>
                <a:latin typeface="Amazon VN" pitchFamily="2" charset="77"/>
              </a:rPr>
              <a:t>3</a:t>
            </a:r>
            <a:r>
              <a:rPr lang="en-VN" sz="2400" b="0" i="0" dirty="0">
                <a:solidFill>
                  <a:srgbClr val="F98D29"/>
                </a:solidFill>
                <a:latin typeface="Amazon VN" pitchFamily="2" charset="77"/>
              </a:rPr>
              <a:t> Amazon. All rights reserved.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A01EBE-0514-A6D3-C720-95B1305328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72613" y="593725"/>
            <a:ext cx="42037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6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CB9C66-F652-BFCA-C032-D3621E2593ED}"/>
              </a:ext>
            </a:extLst>
          </p:cNvPr>
          <p:cNvSpPr/>
          <p:nvPr userDrawn="1"/>
        </p:nvSpPr>
        <p:spPr>
          <a:xfrm>
            <a:off x="16727710" y="12777142"/>
            <a:ext cx="6921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VN" sz="2400" b="0" i="0" dirty="0">
                <a:solidFill>
                  <a:srgbClr val="F98D29"/>
                </a:solidFill>
                <a:latin typeface="Amazon VN" pitchFamily="2" charset="77"/>
              </a:rPr>
              <a:t>Copyright © 202</a:t>
            </a:r>
            <a:r>
              <a:rPr lang="en-US" sz="2400" b="0" i="0" dirty="0">
                <a:solidFill>
                  <a:srgbClr val="F98D29"/>
                </a:solidFill>
                <a:latin typeface="Amazon VN" pitchFamily="2" charset="77"/>
              </a:rPr>
              <a:t>3</a:t>
            </a:r>
            <a:r>
              <a:rPr lang="en-VN" sz="2400" b="0" i="0" dirty="0">
                <a:solidFill>
                  <a:srgbClr val="F98D29"/>
                </a:solidFill>
                <a:latin typeface="Amazon VN" pitchFamily="2" charset="77"/>
              </a:rPr>
              <a:t> Amazon. All rights 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A1FA5-C8E1-170C-53CF-CA5045B19EF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9272613" y="593725"/>
            <a:ext cx="42037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33" r:id="rId13"/>
    <p:sldLayoutId id="2147483734" r:id="rId14"/>
    <p:sldLayoutId id="2147483738" r:id="rId15"/>
    <p:sldLayoutId id="2147483735" r:id="rId16"/>
    <p:sldLayoutId id="2147483736" r:id="rId17"/>
    <p:sldLayoutId id="2147483737" r:id="rId18"/>
    <p:sldLayoutId id="2147483743" r:id="rId19"/>
    <p:sldLayoutId id="2147483739" r:id="rId20"/>
    <p:sldLayoutId id="2147483740" r:id="rId21"/>
    <p:sldLayoutId id="2147483741" r:id="rId22"/>
    <p:sldLayoutId id="2147483742" r:id="rId23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58">
          <p15:clr>
            <a:srgbClr val="F26B43"/>
          </p15:clr>
        </p15:guide>
        <p15:guide id="4" pos="14801">
          <p15:clr>
            <a:srgbClr val="F26B43"/>
          </p15:clr>
        </p15:guide>
        <p15:guide id="5" orient="horz" pos="374">
          <p15:clr>
            <a:srgbClr val="F26B43"/>
          </p15:clr>
        </p15:guide>
        <p15:guide id="6" orient="horz" pos="826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1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6FED13-FD95-095D-104F-1B88F60021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6286984"/>
            <a:ext cx="24382413" cy="74290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63CEC4-3806-1A82-9ECB-B42B9AC5DAE4}"/>
              </a:ext>
            </a:extLst>
          </p:cNvPr>
          <p:cNvSpPr/>
          <p:nvPr userDrawn="1"/>
        </p:nvSpPr>
        <p:spPr>
          <a:xfrm>
            <a:off x="16727710" y="12777142"/>
            <a:ext cx="6921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VN" sz="2400" b="0" i="0" dirty="0">
                <a:solidFill>
                  <a:schemeClr val="bg1"/>
                </a:solidFill>
                <a:latin typeface="Amazon VN" pitchFamily="2" charset="77"/>
              </a:rPr>
              <a:t>Copyright © 202</a:t>
            </a:r>
            <a:r>
              <a:rPr lang="en-US" sz="2400" b="0" i="0" dirty="0">
                <a:solidFill>
                  <a:schemeClr val="bg1"/>
                </a:solidFill>
                <a:latin typeface="Amazon VN" pitchFamily="2" charset="77"/>
              </a:rPr>
              <a:t>3</a:t>
            </a:r>
            <a:r>
              <a:rPr lang="en-VN" sz="2400" b="0" i="0" dirty="0">
                <a:solidFill>
                  <a:schemeClr val="bg1"/>
                </a:solidFill>
                <a:latin typeface="Amazon VN" pitchFamily="2" charset="77"/>
              </a:rPr>
              <a:t> Amazon. All rights reserved.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DB1813-7140-3AFE-E8ED-F256D94DE4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5825" y="12186592"/>
            <a:ext cx="56134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7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58">
          <p15:clr>
            <a:srgbClr val="F26B43"/>
          </p15:clr>
        </p15:guide>
        <p15:guide id="4" pos="14801">
          <p15:clr>
            <a:srgbClr val="F26B43"/>
          </p15:clr>
        </p15:guide>
        <p15:guide id="5" orient="horz" pos="374">
          <p15:clr>
            <a:srgbClr val="F26B43"/>
          </p15:clr>
        </p15:guide>
        <p15:guide id="6" orient="horz" pos="826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C40B35-57DD-B6B8-1954-B3D92DEA2975}"/>
              </a:ext>
            </a:extLst>
          </p:cNvPr>
          <p:cNvSpPr/>
          <p:nvPr userDrawn="1"/>
        </p:nvSpPr>
        <p:spPr>
          <a:xfrm>
            <a:off x="16727710" y="12777142"/>
            <a:ext cx="6921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VN" sz="2400" b="0" i="0" dirty="0">
                <a:solidFill>
                  <a:srgbClr val="F98D29"/>
                </a:solidFill>
                <a:latin typeface="Amazon VN" pitchFamily="2" charset="77"/>
              </a:rPr>
              <a:t>Copyright © </a:t>
            </a:r>
            <a:r>
              <a:rPr lang="vi-VN" sz="2400" b="0" i="0" dirty="0">
                <a:solidFill>
                  <a:srgbClr val="F98D29"/>
                </a:solidFill>
                <a:latin typeface="Amazon VN" pitchFamily="2" charset="77"/>
              </a:rPr>
              <a:t>2023</a:t>
            </a:r>
            <a:r>
              <a:rPr lang="en-VN" sz="2400" b="0" i="0" dirty="0">
                <a:solidFill>
                  <a:srgbClr val="F98D29"/>
                </a:solidFill>
                <a:latin typeface="Amazon VN" pitchFamily="2" charset="77"/>
              </a:rPr>
              <a:t> Amazon. All rights reserved.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194981-6F04-6E7E-0322-A8F4A76BEAA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5825" y="12402616"/>
            <a:ext cx="42037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0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58">
          <p15:clr>
            <a:srgbClr val="F26B43"/>
          </p15:clr>
        </p15:guide>
        <p15:guide id="4" pos="14801">
          <p15:clr>
            <a:srgbClr val="F26B43"/>
          </p15:clr>
        </p15:guide>
        <p15:guide id="5" orient="horz" pos="374">
          <p15:clr>
            <a:srgbClr val="F26B43"/>
          </p15:clr>
        </p15:guide>
        <p15:guide id="6" orient="horz" pos="8266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C40B35-57DD-B6B8-1954-B3D92DEA2975}"/>
              </a:ext>
            </a:extLst>
          </p:cNvPr>
          <p:cNvSpPr/>
          <p:nvPr userDrawn="1"/>
        </p:nvSpPr>
        <p:spPr>
          <a:xfrm>
            <a:off x="16727710" y="12777142"/>
            <a:ext cx="6921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VN" sz="2400" b="0" i="0" dirty="0">
                <a:solidFill>
                  <a:srgbClr val="F98D29"/>
                </a:solidFill>
                <a:latin typeface="Amazon VN" pitchFamily="2" charset="77"/>
              </a:rPr>
              <a:t>Copyright © </a:t>
            </a:r>
            <a:r>
              <a:rPr lang="vi-VN" sz="2400" b="0" i="0" dirty="0">
                <a:solidFill>
                  <a:srgbClr val="F98D29"/>
                </a:solidFill>
                <a:latin typeface="Amazon VN" pitchFamily="2" charset="77"/>
              </a:rPr>
              <a:t>2023</a:t>
            </a:r>
            <a:r>
              <a:rPr lang="en-VN" sz="2400" b="0" i="0" dirty="0">
                <a:solidFill>
                  <a:srgbClr val="F98D29"/>
                </a:solidFill>
                <a:latin typeface="Amazon VN" pitchFamily="2" charset="77"/>
              </a:rPr>
              <a:t> Amazon. All rights reserved.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194981-6F04-6E7E-0322-A8F4A76BEAA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5825" y="12402616"/>
            <a:ext cx="42037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2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58">
          <p15:clr>
            <a:srgbClr val="F26B43"/>
          </p15:clr>
        </p15:guide>
        <p15:guide id="4" pos="14801">
          <p15:clr>
            <a:srgbClr val="F26B43"/>
          </p15:clr>
        </p15:guide>
        <p15:guide id="5" orient="horz" pos="374">
          <p15:clr>
            <a:srgbClr val="F26B43"/>
          </p15:clr>
        </p15:guide>
        <p15:guide id="6" orient="horz" pos="8266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C40B35-57DD-B6B8-1954-B3D92DEA2975}"/>
              </a:ext>
            </a:extLst>
          </p:cNvPr>
          <p:cNvSpPr/>
          <p:nvPr userDrawn="1"/>
        </p:nvSpPr>
        <p:spPr>
          <a:xfrm>
            <a:off x="16727710" y="12777142"/>
            <a:ext cx="6921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VN" sz="2400" b="0" i="0" dirty="0">
                <a:solidFill>
                  <a:srgbClr val="F98D29"/>
                </a:solidFill>
                <a:latin typeface="Amazon VN" pitchFamily="2" charset="77"/>
              </a:rPr>
              <a:t>Copyright © </a:t>
            </a:r>
            <a:r>
              <a:rPr lang="vi-VN" sz="2400" b="0" i="0" dirty="0">
                <a:solidFill>
                  <a:srgbClr val="F98D29"/>
                </a:solidFill>
                <a:latin typeface="Amazon VN" pitchFamily="2" charset="77"/>
              </a:rPr>
              <a:t>2023</a:t>
            </a:r>
            <a:r>
              <a:rPr lang="en-VN" sz="2400" b="0" i="0" dirty="0">
                <a:solidFill>
                  <a:srgbClr val="F98D29"/>
                </a:solidFill>
                <a:latin typeface="Amazon VN" pitchFamily="2" charset="77"/>
              </a:rPr>
              <a:t> Amazon. All rights reserved.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194981-6F04-6E7E-0322-A8F4A76BEAA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5825" y="12402616"/>
            <a:ext cx="42037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58">
          <p15:clr>
            <a:srgbClr val="F26B43"/>
          </p15:clr>
        </p15:guide>
        <p15:guide id="4" pos="14801">
          <p15:clr>
            <a:srgbClr val="F26B43"/>
          </p15:clr>
        </p15:guide>
        <p15:guide id="5" orient="horz" pos="374">
          <p15:clr>
            <a:srgbClr val="F26B43"/>
          </p15:clr>
        </p15:guide>
        <p15:guide id="6" orient="horz" pos="826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eg"/><Relationship Id="rId18" Type="http://schemas.openxmlformats.org/officeDocument/2006/relationships/image" Target="../media/image55.jpeg"/><Relationship Id="rId3" Type="http://schemas.openxmlformats.org/officeDocument/2006/relationships/image" Target="../media/image40.jpeg"/><Relationship Id="rId21" Type="http://schemas.openxmlformats.org/officeDocument/2006/relationships/image" Target="../media/image58.jpe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17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jpeg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19" Type="http://schemas.openxmlformats.org/officeDocument/2006/relationships/image" Target="../media/image56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Relationship Id="rId14" Type="http://schemas.openxmlformats.org/officeDocument/2006/relationships/image" Target="../media/image51.png"/><Relationship Id="rId22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png"/><Relationship Id="rId18" Type="http://schemas.openxmlformats.org/officeDocument/2006/relationships/image" Target="../media/image82.jpg"/><Relationship Id="rId3" Type="http://schemas.openxmlformats.org/officeDocument/2006/relationships/image" Target="../media/image67.jpg"/><Relationship Id="rId21" Type="http://schemas.openxmlformats.org/officeDocument/2006/relationships/image" Target="../media/image85.png"/><Relationship Id="rId7" Type="http://schemas.openxmlformats.org/officeDocument/2006/relationships/image" Target="../media/image71.jp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0.jpeg"/><Relationship Id="rId11" Type="http://schemas.openxmlformats.org/officeDocument/2006/relationships/image" Target="../media/image75.JPG"/><Relationship Id="rId5" Type="http://schemas.openxmlformats.org/officeDocument/2006/relationships/image" Target="../media/image69.jpeg"/><Relationship Id="rId15" Type="http://schemas.openxmlformats.org/officeDocument/2006/relationships/image" Target="../media/image79.png"/><Relationship Id="rId10" Type="http://schemas.openxmlformats.org/officeDocument/2006/relationships/image" Target="../media/image74.jp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jpeg"/><Relationship Id="rId14" Type="http://schemas.openxmlformats.org/officeDocument/2006/relationships/image" Target="../media/image7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88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EE9B9-751B-1792-453A-AECCD61AF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918" y="5129808"/>
            <a:ext cx="21242360" cy="2651125"/>
          </a:xfrm>
        </p:spPr>
        <p:txBody>
          <a:bodyPr/>
          <a:lstStyle/>
          <a:p>
            <a:r>
              <a:rPr lang="en-US" spc="114" dirty="0">
                <a:solidFill>
                  <a:schemeClr val="accent2"/>
                </a:solidFill>
              </a:rPr>
              <a:t>Welcome To Vietnam</a:t>
            </a:r>
            <a:br>
              <a:rPr lang="en-US" spc="114" dirty="0">
                <a:solidFill>
                  <a:schemeClr val="accent2"/>
                </a:solidFill>
              </a:rPr>
            </a:br>
            <a:endParaRPr lang="en-VN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77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EC64B9-BED9-4474-8CDE-8D1C2CCED2FE}"/>
              </a:ext>
            </a:extLst>
          </p:cNvPr>
          <p:cNvSpPr txBox="1"/>
          <p:nvPr/>
        </p:nvSpPr>
        <p:spPr>
          <a:xfrm>
            <a:off x="1392822" y="5175676"/>
            <a:ext cx="2239167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mazon VN" pitchFamily="2" charset="77"/>
                <a:ea typeface="Amazon Ember" panose="020B0603020204020204" pitchFamily="34" charset="0"/>
                <a:cs typeface="Amazon Ember" panose="020B0603020204020204" pitchFamily="34" charset="0"/>
              </a:rPr>
              <a:t>The need to work with export-focused manufacturers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mazon VN" pitchFamily="2" charset="77"/>
                <a:ea typeface="Amazon Ember" panose="020B0603020204020204" pitchFamily="34" charset="0"/>
                <a:cs typeface="Amazon Ember" panose="020B0603020204020204" pitchFamily="34" charset="0"/>
              </a:rPr>
              <a:t>Alibaba isn’t the best resource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mazon VN" pitchFamily="2" charset="77"/>
                <a:ea typeface="Amazon Ember" panose="020B0603020204020204" pitchFamily="34" charset="0"/>
                <a:cs typeface="Amazon Ember" panose="020B0603020204020204" pitchFamily="34" charset="0"/>
              </a:rPr>
              <a:t>Scalable manufacturers are harder to find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mazon VN" pitchFamily="2" charset="77"/>
                <a:ea typeface="Amazon Ember" panose="020B0603020204020204" pitchFamily="34" charset="0"/>
                <a:cs typeface="Amazon Ember" panose="020B0603020204020204" pitchFamily="34" charset="0"/>
              </a:rPr>
              <a:t>It’s difficult for Ecommerce buyers to reach out to the factory’s decision makers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latin typeface="Amazon VN" pitchFamily="2" charset="77"/>
                <a:ea typeface="Amazon Ember" panose="020B0603020204020204" pitchFamily="34" charset="0"/>
                <a:cs typeface="Amazon Ember" panose="020B0603020204020204" pitchFamily="34" charset="0"/>
              </a:rPr>
              <a:t>Slow response times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latin typeface="Amazon VN" pitchFamily="2" charset="77"/>
                <a:ea typeface="Amazon Ember" panose="020B0603020204020204" pitchFamily="34" charset="0"/>
                <a:cs typeface="Amazon Ember" panose="020B0603020204020204" pitchFamily="34" charset="0"/>
              </a:rPr>
              <a:t>Limited Order Flexibility, Private label is much more difficult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latin typeface="Amazon VN" pitchFamily="2" charset="77"/>
                <a:ea typeface="Amazon Ember" panose="020B0603020204020204" pitchFamily="34" charset="0"/>
                <a:cs typeface="Amazon Ember" panose="020B0603020204020204" pitchFamily="34" charset="0"/>
              </a:rPr>
              <a:t>Long lead time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latin typeface="Amazon VN" pitchFamily="2" charset="77"/>
                <a:ea typeface="Amazon Ember" panose="020B0603020204020204" pitchFamily="34" charset="0"/>
                <a:cs typeface="Amazon Ember" panose="020B0603020204020204" pitchFamily="34" charset="0"/>
              </a:rPr>
              <a:t>Different culture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mazon VN" pitchFamily="2" charset="77"/>
                <a:ea typeface="Amazon Ember" panose="020B0603020204020204" pitchFamily="34" charset="0"/>
                <a:cs typeface="Amazon Ember" panose="020B0603020204020204" pitchFamily="34" charset="0"/>
              </a:rPr>
              <a:t>Supply chains still rely on China.</a:t>
            </a:r>
          </a:p>
          <a:p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310C4F-8BA6-4BE0-983A-DBE77A1D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586" y="10386392"/>
            <a:ext cx="14792325" cy="2238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47563B-A88D-49AD-92FA-B4FD94563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10" y="2757612"/>
            <a:ext cx="14782800" cy="213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0DD20E-0E19-4742-88E1-B9FB3F95093D}"/>
              </a:ext>
            </a:extLst>
          </p:cNvPr>
          <p:cNvSpPr txBox="1"/>
          <p:nvPr/>
        </p:nvSpPr>
        <p:spPr>
          <a:xfrm>
            <a:off x="384711" y="449288"/>
            <a:ext cx="244078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latin typeface="Amazon VN"/>
              </a:rPr>
              <a:t>Sourcing- Vietnam factories </a:t>
            </a:r>
          </a:p>
          <a:p>
            <a:r>
              <a:rPr lang="en-US" sz="7200" b="1" dirty="0">
                <a:latin typeface="Amazon VN"/>
              </a:rPr>
              <a:t>are not familiar with supplying Ecommerce</a:t>
            </a:r>
          </a:p>
        </p:txBody>
      </p:sp>
    </p:spTree>
    <p:extLst>
      <p:ext uri="{BB962C8B-B14F-4D97-AF65-F5344CB8AC3E}">
        <p14:creationId xmlns:p14="http://schemas.microsoft.com/office/powerpoint/2010/main" val="165525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5EE52-4C93-6440-8EFC-FE7AFA6B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368" y="738618"/>
            <a:ext cx="22609292" cy="1539040"/>
          </a:xfrm>
        </p:spPr>
        <p:txBody>
          <a:bodyPr/>
          <a:lstStyle/>
          <a:p>
            <a:r>
              <a:rPr lang="vi-VN" dirty="0"/>
              <a:t>AGENDA</a:t>
            </a:r>
            <a:endParaRPr lang="en-V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0E4E1-2AB8-2B7B-F89A-04D43F83EF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51021" y="7943181"/>
            <a:ext cx="8780145" cy="1107924"/>
          </a:xfrm>
        </p:spPr>
        <p:txBody>
          <a:bodyPr/>
          <a:lstStyle/>
          <a:p>
            <a:r>
              <a:rPr lang="en-US" sz="3600" b="1" dirty="0">
                <a:solidFill>
                  <a:srgbClr val="081E3F"/>
                </a:solidFill>
              </a:rPr>
              <a:t>Opportunities of selling on Amazon</a:t>
            </a:r>
            <a:endParaRPr lang="en-VN" sz="3600" b="1" dirty="0">
              <a:solidFill>
                <a:srgbClr val="081E3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EBDFCA-CBC6-C761-1D6E-F7F101D56E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8601" y="7665615"/>
            <a:ext cx="2125718" cy="1539040"/>
          </a:xfrm>
        </p:spPr>
        <p:txBody>
          <a:bodyPr/>
          <a:lstStyle/>
          <a:p>
            <a:r>
              <a:rPr lang="vi-VN" dirty="0"/>
              <a:t>02.</a:t>
            </a:r>
            <a:endParaRPr lang="en-V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B584D6-50FC-B14D-82FA-A2F05E1B8A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58158" y="4073270"/>
            <a:ext cx="6160719" cy="553962"/>
          </a:xfrm>
        </p:spPr>
        <p:txBody>
          <a:bodyPr/>
          <a:lstStyle/>
          <a:p>
            <a:r>
              <a:rPr lang="en-US" sz="3600" b="1" dirty="0">
                <a:latin typeface="Amazon VN"/>
              </a:rPr>
              <a:t>Vietnam: maintain its commitment to free trade.</a:t>
            </a:r>
            <a:endParaRPr lang="en-VN" sz="3600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5B94AB-3335-E063-BF42-47884332BB8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vi-VN" dirty="0"/>
              <a:t>01.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7649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CD1C4-1231-43C6-8F39-9B6AAD76D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31" y="3777445"/>
            <a:ext cx="23156549" cy="6161109"/>
          </a:xfrm>
          <a:prstGeom prst="rect">
            <a:avLst/>
          </a:prstGeom>
        </p:spPr>
      </p:pic>
      <p:sp>
        <p:nvSpPr>
          <p:cNvPr id="3" name="Title 13">
            <a:extLst>
              <a:ext uri="{FF2B5EF4-FFF2-40B4-BE49-F238E27FC236}">
                <a16:creationId xmlns:a16="http://schemas.microsoft.com/office/drawing/2014/main" id="{BF65B621-EB6D-46D6-9A7F-5B5CC108A964}"/>
              </a:ext>
            </a:extLst>
          </p:cNvPr>
          <p:cNvSpPr txBox="1">
            <a:spLocks/>
          </p:cNvSpPr>
          <p:nvPr/>
        </p:nvSpPr>
        <p:spPr>
          <a:xfrm>
            <a:off x="614926" y="1097360"/>
            <a:ext cx="23767487" cy="1382015"/>
          </a:xfrm>
        </p:spPr>
        <p:txBody>
          <a:bodyPr anchor="ctr"/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000" b="1" dirty="0">
                <a:latin typeface="Amazon VN"/>
                <a:ea typeface="+mn-ea"/>
                <a:cs typeface="+mn-cs"/>
              </a:rPr>
              <a:t>CBEC helps businesses to approach global end consumers directly  </a:t>
            </a:r>
          </a:p>
        </p:txBody>
      </p:sp>
    </p:spTree>
    <p:extLst>
      <p:ext uri="{BB962C8B-B14F-4D97-AF65-F5344CB8AC3E}">
        <p14:creationId xmlns:p14="http://schemas.microsoft.com/office/powerpoint/2010/main" val="1170333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7"/>
          <p:cNvSpPr>
            <a:spLocks noGrp="1"/>
          </p:cNvSpPr>
          <p:nvPr>
            <p:ph type="title"/>
          </p:nvPr>
        </p:nvSpPr>
        <p:spPr>
          <a:xfrm>
            <a:off x="229605" y="117107"/>
            <a:ext cx="23970959" cy="2076661"/>
          </a:xfrm>
          <a:solidFill>
            <a:srgbClr val="303942"/>
          </a:solidFill>
        </p:spPr>
        <p:txBody>
          <a:bodyPr spcCol="0"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Amazon’s Global Selling</a:t>
            </a:r>
          </a:p>
        </p:txBody>
      </p:sp>
      <p:grpSp>
        <p:nvGrpSpPr>
          <p:cNvPr id="5" name="成组"/>
          <p:cNvGrpSpPr/>
          <p:nvPr/>
        </p:nvGrpSpPr>
        <p:grpSpPr>
          <a:xfrm>
            <a:off x="4037813" y="3452082"/>
            <a:ext cx="15919995" cy="7383299"/>
            <a:chOff x="0" y="0"/>
            <a:chExt cx="12280734" cy="5695499"/>
          </a:xfrm>
        </p:grpSpPr>
        <p:sp>
          <p:nvSpPr>
            <p:cNvPr id="6" name="形状"/>
            <p:cNvSpPr/>
            <p:nvPr/>
          </p:nvSpPr>
          <p:spPr>
            <a:xfrm>
              <a:off x="0" y="-1"/>
              <a:ext cx="12280734" cy="569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9371" y="6"/>
                  </a:moveTo>
                  <a:cubicBezTo>
                    <a:pt x="9332" y="9"/>
                    <a:pt x="9289" y="11"/>
                    <a:pt x="9251" y="30"/>
                  </a:cubicBezTo>
                  <a:cubicBezTo>
                    <a:pt x="9211" y="49"/>
                    <a:pt x="9182" y="58"/>
                    <a:pt x="9143" y="37"/>
                  </a:cubicBezTo>
                  <a:cubicBezTo>
                    <a:pt x="9099" y="14"/>
                    <a:pt x="9052" y="38"/>
                    <a:pt x="9008" y="36"/>
                  </a:cubicBezTo>
                  <a:cubicBezTo>
                    <a:pt x="8969" y="34"/>
                    <a:pt x="8924" y="31"/>
                    <a:pt x="8889" y="77"/>
                  </a:cubicBezTo>
                  <a:cubicBezTo>
                    <a:pt x="8905" y="57"/>
                    <a:pt x="8970" y="155"/>
                    <a:pt x="8991" y="158"/>
                  </a:cubicBezTo>
                  <a:cubicBezTo>
                    <a:pt x="8950" y="158"/>
                    <a:pt x="8916" y="126"/>
                    <a:pt x="8876" y="110"/>
                  </a:cubicBezTo>
                  <a:cubicBezTo>
                    <a:pt x="8857" y="102"/>
                    <a:pt x="8837" y="98"/>
                    <a:pt x="8818" y="97"/>
                  </a:cubicBezTo>
                  <a:cubicBezTo>
                    <a:pt x="8796" y="97"/>
                    <a:pt x="8771" y="80"/>
                    <a:pt x="8749" y="85"/>
                  </a:cubicBezTo>
                  <a:cubicBezTo>
                    <a:pt x="8755" y="136"/>
                    <a:pt x="8756" y="118"/>
                    <a:pt x="8773" y="144"/>
                  </a:cubicBezTo>
                  <a:cubicBezTo>
                    <a:pt x="8736" y="161"/>
                    <a:pt x="8703" y="109"/>
                    <a:pt x="8668" y="101"/>
                  </a:cubicBezTo>
                  <a:cubicBezTo>
                    <a:pt x="8629" y="92"/>
                    <a:pt x="8590" y="106"/>
                    <a:pt x="8551" y="104"/>
                  </a:cubicBezTo>
                  <a:cubicBezTo>
                    <a:pt x="8468" y="98"/>
                    <a:pt x="8388" y="151"/>
                    <a:pt x="8306" y="150"/>
                  </a:cubicBezTo>
                  <a:cubicBezTo>
                    <a:pt x="8307" y="267"/>
                    <a:pt x="8238" y="216"/>
                    <a:pt x="8206" y="213"/>
                  </a:cubicBezTo>
                  <a:cubicBezTo>
                    <a:pt x="8171" y="209"/>
                    <a:pt x="8136" y="247"/>
                    <a:pt x="8101" y="256"/>
                  </a:cubicBezTo>
                  <a:cubicBezTo>
                    <a:pt x="8061" y="267"/>
                    <a:pt x="8017" y="281"/>
                    <a:pt x="7984" y="332"/>
                  </a:cubicBezTo>
                  <a:cubicBezTo>
                    <a:pt x="8009" y="348"/>
                    <a:pt x="8037" y="342"/>
                    <a:pt x="8063" y="343"/>
                  </a:cubicBezTo>
                  <a:cubicBezTo>
                    <a:pt x="8055" y="495"/>
                    <a:pt x="7932" y="431"/>
                    <a:pt x="7886" y="455"/>
                  </a:cubicBezTo>
                  <a:cubicBezTo>
                    <a:pt x="7847" y="475"/>
                    <a:pt x="7811" y="486"/>
                    <a:pt x="7772" y="494"/>
                  </a:cubicBezTo>
                  <a:cubicBezTo>
                    <a:pt x="7728" y="503"/>
                    <a:pt x="7687" y="527"/>
                    <a:pt x="7644" y="542"/>
                  </a:cubicBezTo>
                  <a:cubicBezTo>
                    <a:pt x="7655" y="617"/>
                    <a:pt x="7746" y="643"/>
                    <a:pt x="7773" y="651"/>
                  </a:cubicBezTo>
                  <a:cubicBezTo>
                    <a:pt x="7755" y="673"/>
                    <a:pt x="7730" y="665"/>
                    <a:pt x="7711" y="666"/>
                  </a:cubicBezTo>
                  <a:cubicBezTo>
                    <a:pt x="7687" y="669"/>
                    <a:pt x="7665" y="690"/>
                    <a:pt x="7643" y="703"/>
                  </a:cubicBezTo>
                  <a:cubicBezTo>
                    <a:pt x="7660" y="746"/>
                    <a:pt x="7718" y="745"/>
                    <a:pt x="7742" y="748"/>
                  </a:cubicBezTo>
                  <a:cubicBezTo>
                    <a:pt x="7723" y="763"/>
                    <a:pt x="7701" y="763"/>
                    <a:pt x="7685" y="790"/>
                  </a:cubicBezTo>
                  <a:cubicBezTo>
                    <a:pt x="7713" y="801"/>
                    <a:pt x="7735" y="822"/>
                    <a:pt x="7765" y="819"/>
                  </a:cubicBezTo>
                  <a:cubicBezTo>
                    <a:pt x="7800" y="816"/>
                    <a:pt x="7836" y="813"/>
                    <a:pt x="7871" y="802"/>
                  </a:cubicBezTo>
                  <a:cubicBezTo>
                    <a:pt x="7939" y="781"/>
                    <a:pt x="7994" y="787"/>
                    <a:pt x="8061" y="815"/>
                  </a:cubicBezTo>
                  <a:cubicBezTo>
                    <a:pt x="8079" y="822"/>
                    <a:pt x="8097" y="825"/>
                    <a:pt x="8114" y="838"/>
                  </a:cubicBezTo>
                  <a:cubicBezTo>
                    <a:pt x="8120" y="842"/>
                    <a:pt x="8128" y="849"/>
                    <a:pt x="8131" y="862"/>
                  </a:cubicBezTo>
                  <a:cubicBezTo>
                    <a:pt x="8138" y="889"/>
                    <a:pt x="8115" y="911"/>
                    <a:pt x="8118" y="919"/>
                  </a:cubicBezTo>
                  <a:cubicBezTo>
                    <a:pt x="8124" y="941"/>
                    <a:pt x="8145" y="948"/>
                    <a:pt x="8156" y="955"/>
                  </a:cubicBezTo>
                  <a:cubicBezTo>
                    <a:pt x="8185" y="974"/>
                    <a:pt x="8165" y="1037"/>
                    <a:pt x="8145" y="1049"/>
                  </a:cubicBezTo>
                  <a:cubicBezTo>
                    <a:pt x="8174" y="1032"/>
                    <a:pt x="8180" y="1171"/>
                    <a:pt x="8177" y="1200"/>
                  </a:cubicBezTo>
                  <a:cubicBezTo>
                    <a:pt x="8167" y="1283"/>
                    <a:pt x="8132" y="1323"/>
                    <a:pt x="8098" y="1354"/>
                  </a:cubicBezTo>
                  <a:cubicBezTo>
                    <a:pt x="8084" y="1368"/>
                    <a:pt x="8089" y="1392"/>
                    <a:pt x="8101" y="1410"/>
                  </a:cubicBezTo>
                  <a:cubicBezTo>
                    <a:pt x="8112" y="1425"/>
                    <a:pt x="8126" y="1419"/>
                    <a:pt x="8138" y="1411"/>
                  </a:cubicBezTo>
                  <a:cubicBezTo>
                    <a:pt x="8169" y="1391"/>
                    <a:pt x="8188" y="1368"/>
                    <a:pt x="8220" y="1405"/>
                  </a:cubicBezTo>
                  <a:cubicBezTo>
                    <a:pt x="8215" y="1426"/>
                    <a:pt x="8191" y="1410"/>
                    <a:pt x="8193" y="1441"/>
                  </a:cubicBezTo>
                  <a:cubicBezTo>
                    <a:pt x="8210" y="1432"/>
                    <a:pt x="8233" y="1429"/>
                    <a:pt x="8247" y="1458"/>
                  </a:cubicBezTo>
                  <a:cubicBezTo>
                    <a:pt x="8250" y="1464"/>
                    <a:pt x="8264" y="1534"/>
                    <a:pt x="8261" y="1535"/>
                  </a:cubicBezTo>
                  <a:cubicBezTo>
                    <a:pt x="8228" y="1545"/>
                    <a:pt x="8190" y="1494"/>
                    <a:pt x="8157" y="1488"/>
                  </a:cubicBezTo>
                  <a:cubicBezTo>
                    <a:pt x="8150" y="1487"/>
                    <a:pt x="8107" y="1504"/>
                    <a:pt x="8105" y="1498"/>
                  </a:cubicBezTo>
                  <a:cubicBezTo>
                    <a:pt x="8109" y="1513"/>
                    <a:pt x="8118" y="1529"/>
                    <a:pt x="8122" y="1550"/>
                  </a:cubicBezTo>
                  <a:cubicBezTo>
                    <a:pt x="8086" y="1552"/>
                    <a:pt x="8072" y="1590"/>
                    <a:pt x="8055" y="1652"/>
                  </a:cubicBezTo>
                  <a:cubicBezTo>
                    <a:pt x="8093" y="1677"/>
                    <a:pt x="8160" y="1747"/>
                    <a:pt x="8189" y="1652"/>
                  </a:cubicBezTo>
                  <a:cubicBezTo>
                    <a:pt x="8199" y="1620"/>
                    <a:pt x="8199" y="1592"/>
                    <a:pt x="8219" y="1598"/>
                  </a:cubicBezTo>
                  <a:cubicBezTo>
                    <a:pt x="8239" y="1604"/>
                    <a:pt x="8232" y="1613"/>
                    <a:pt x="8230" y="1649"/>
                  </a:cubicBezTo>
                  <a:cubicBezTo>
                    <a:pt x="8228" y="1671"/>
                    <a:pt x="8227" y="1693"/>
                    <a:pt x="8223" y="1714"/>
                  </a:cubicBezTo>
                  <a:cubicBezTo>
                    <a:pt x="8203" y="1816"/>
                    <a:pt x="8131" y="1784"/>
                    <a:pt x="8093" y="1840"/>
                  </a:cubicBezTo>
                  <a:cubicBezTo>
                    <a:pt x="8072" y="1871"/>
                    <a:pt x="7990" y="1999"/>
                    <a:pt x="8050" y="2023"/>
                  </a:cubicBezTo>
                  <a:cubicBezTo>
                    <a:pt x="8050" y="2046"/>
                    <a:pt x="8026" y="2061"/>
                    <a:pt x="8017" y="2074"/>
                  </a:cubicBezTo>
                  <a:cubicBezTo>
                    <a:pt x="8000" y="2101"/>
                    <a:pt x="8001" y="2139"/>
                    <a:pt x="8012" y="2175"/>
                  </a:cubicBezTo>
                  <a:cubicBezTo>
                    <a:pt x="8022" y="2208"/>
                    <a:pt x="8039" y="2240"/>
                    <a:pt x="8036" y="2284"/>
                  </a:cubicBezTo>
                  <a:cubicBezTo>
                    <a:pt x="8033" y="2330"/>
                    <a:pt x="8014" y="2365"/>
                    <a:pt x="8020" y="2414"/>
                  </a:cubicBezTo>
                  <a:cubicBezTo>
                    <a:pt x="8025" y="2449"/>
                    <a:pt x="8020" y="2498"/>
                    <a:pt x="8030" y="2528"/>
                  </a:cubicBezTo>
                  <a:cubicBezTo>
                    <a:pt x="8047" y="2581"/>
                    <a:pt x="8058" y="2571"/>
                    <a:pt x="8050" y="2643"/>
                  </a:cubicBezTo>
                  <a:cubicBezTo>
                    <a:pt x="8045" y="2685"/>
                    <a:pt x="8070" y="2730"/>
                    <a:pt x="8080" y="2762"/>
                  </a:cubicBezTo>
                  <a:cubicBezTo>
                    <a:pt x="8093" y="2807"/>
                    <a:pt x="8105" y="2857"/>
                    <a:pt x="8105" y="2912"/>
                  </a:cubicBezTo>
                  <a:cubicBezTo>
                    <a:pt x="8135" y="2895"/>
                    <a:pt x="8229" y="2864"/>
                    <a:pt x="8243" y="2963"/>
                  </a:cubicBezTo>
                  <a:cubicBezTo>
                    <a:pt x="8248" y="2996"/>
                    <a:pt x="8242" y="2989"/>
                    <a:pt x="8262" y="3009"/>
                  </a:cubicBezTo>
                  <a:cubicBezTo>
                    <a:pt x="8276" y="3022"/>
                    <a:pt x="8291" y="3036"/>
                    <a:pt x="8306" y="3038"/>
                  </a:cubicBezTo>
                  <a:cubicBezTo>
                    <a:pt x="8338" y="3042"/>
                    <a:pt x="8360" y="2981"/>
                    <a:pt x="8376" y="2930"/>
                  </a:cubicBezTo>
                  <a:cubicBezTo>
                    <a:pt x="8395" y="2873"/>
                    <a:pt x="8413" y="2834"/>
                    <a:pt x="8437" y="2790"/>
                  </a:cubicBezTo>
                  <a:cubicBezTo>
                    <a:pt x="8463" y="2741"/>
                    <a:pt x="8463" y="2663"/>
                    <a:pt x="8491" y="2613"/>
                  </a:cubicBezTo>
                  <a:cubicBezTo>
                    <a:pt x="8503" y="2591"/>
                    <a:pt x="8630" y="2423"/>
                    <a:pt x="8567" y="2404"/>
                  </a:cubicBezTo>
                  <a:cubicBezTo>
                    <a:pt x="8581" y="2325"/>
                    <a:pt x="8646" y="2430"/>
                    <a:pt x="8608" y="2306"/>
                  </a:cubicBezTo>
                  <a:cubicBezTo>
                    <a:pt x="8596" y="2264"/>
                    <a:pt x="8638" y="2279"/>
                    <a:pt x="8645" y="2273"/>
                  </a:cubicBezTo>
                  <a:cubicBezTo>
                    <a:pt x="8671" y="2252"/>
                    <a:pt x="8683" y="2208"/>
                    <a:pt x="8713" y="2199"/>
                  </a:cubicBezTo>
                  <a:cubicBezTo>
                    <a:pt x="8744" y="2191"/>
                    <a:pt x="8775" y="2200"/>
                    <a:pt x="8806" y="2182"/>
                  </a:cubicBezTo>
                  <a:cubicBezTo>
                    <a:pt x="8829" y="2169"/>
                    <a:pt x="8864" y="2167"/>
                    <a:pt x="8882" y="2130"/>
                  </a:cubicBezTo>
                  <a:cubicBezTo>
                    <a:pt x="8901" y="2090"/>
                    <a:pt x="8930" y="2106"/>
                    <a:pt x="8954" y="2087"/>
                  </a:cubicBezTo>
                  <a:cubicBezTo>
                    <a:pt x="8984" y="2062"/>
                    <a:pt x="9008" y="1995"/>
                    <a:pt x="9034" y="1954"/>
                  </a:cubicBezTo>
                  <a:cubicBezTo>
                    <a:pt x="9054" y="1922"/>
                    <a:pt x="9079" y="1920"/>
                    <a:pt x="9100" y="1894"/>
                  </a:cubicBezTo>
                  <a:cubicBezTo>
                    <a:pt x="9119" y="1871"/>
                    <a:pt x="9102" y="1821"/>
                    <a:pt x="9131" y="1854"/>
                  </a:cubicBezTo>
                  <a:cubicBezTo>
                    <a:pt x="9185" y="1916"/>
                    <a:pt x="9264" y="1833"/>
                    <a:pt x="9319" y="1818"/>
                  </a:cubicBezTo>
                  <a:cubicBezTo>
                    <a:pt x="9348" y="1811"/>
                    <a:pt x="9377" y="1806"/>
                    <a:pt x="9404" y="1792"/>
                  </a:cubicBezTo>
                  <a:cubicBezTo>
                    <a:pt x="9434" y="1777"/>
                    <a:pt x="9455" y="1744"/>
                    <a:pt x="9482" y="1717"/>
                  </a:cubicBezTo>
                  <a:cubicBezTo>
                    <a:pt x="9511" y="1686"/>
                    <a:pt x="9542" y="1669"/>
                    <a:pt x="9573" y="1649"/>
                  </a:cubicBezTo>
                  <a:cubicBezTo>
                    <a:pt x="9591" y="1637"/>
                    <a:pt x="9616" y="1604"/>
                    <a:pt x="9635" y="1602"/>
                  </a:cubicBezTo>
                  <a:cubicBezTo>
                    <a:pt x="9592" y="1605"/>
                    <a:pt x="9553" y="1578"/>
                    <a:pt x="9511" y="1572"/>
                  </a:cubicBezTo>
                  <a:cubicBezTo>
                    <a:pt x="9500" y="1570"/>
                    <a:pt x="9453" y="1550"/>
                    <a:pt x="9447" y="1575"/>
                  </a:cubicBezTo>
                  <a:cubicBezTo>
                    <a:pt x="9462" y="1517"/>
                    <a:pt x="9495" y="1420"/>
                    <a:pt x="9530" y="1461"/>
                  </a:cubicBezTo>
                  <a:cubicBezTo>
                    <a:pt x="9565" y="1500"/>
                    <a:pt x="9612" y="1615"/>
                    <a:pt x="9655" y="1541"/>
                  </a:cubicBezTo>
                  <a:cubicBezTo>
                    <a:pt x="9700" y="1463"/>
                    <a:pt x="9639" y="1343"/>
                    <a:pt x="9606" y="1311"/>
                  </a:cubicBezTo>
                  <a:cubicBezTo>
                    <a:pt x="9590" y="1295"/>
                    <a:pt x="9565" y="1288"/>
                    <a:pt x="9554" y="1254"/>
                  </a:cubicBezTo>
                  <a:cubicBezTo>
                    <a:pt x="9538" y="1206"/>
                    <a:pt x="9548" y="1220"/>
                    <a:pt x="9524" y="1198"/>
                  </a:cubicBezTo>
                  <a:cubicBezTo>
                    <a:pt x="9579" y="1150"/>
                    <a:pt x="9625" y="1176"/>
                    <a:pt x="9681" y="1180"/>
                  </a:cubicBezTo>
                  <a:cubicBezTo>
                    <a:pt x="9705" y="1182"/>
                    <a:pt x="9783" y="1179"/>
                    <a:pt x="9787" y="1106"/>
                  </a:cubicBezTo>
                  <a:cubicBezTo>
                    <a:pt x="9769" y="1108"/>
                    <a:pt x="9751" y="1092"/>
                    <a:pt x="9734" y="1083"/>
                  </a:cubicBezTo>
                  <a:cubicBezTo>
                    <a:pt x="9763" y="1070"/>
                    <a:pt x="9816" y="1094"/>
                    <a:pt x="9841" y="1058"/>
                  </a:cubicBezTo>
                  <a:cubicBezTo>
                    <a:pt x="9875" y="1010"/>
                    <a:pt x="9814" y="999"/>
                    <a:pt x="9825" y="955"/>
                  </a:cubicBezTo>
                  <a:cubicBezTo>
                    <a:pt x="9835" y="916"/>
                    <a:pt x="9882" y="917"/>
                    <a:pt x="9856" y="844"/>
                  </a:cubicBezTo>
                  <a:cubicBezTo>
                    <a:pt x="9836" y="787"/>
                    <a:pt x="9795" y="811"/>
                    <a:pt x="9770" y="756"/>
                  </a:cubicBezTo>
                  <a:cubicBezTo>
                    <a:pt x="9806" y="756"/>
                    <a:pt x="9835" y="714"/>
                    <a:pt x="9873" y="727"/>
                  </a:cubicBezTo>
                  <a:cubicBezTo>
                    <a:pt x="9891" y="733"/>
                    <a:pt x="9924" y="755"/>
                    <a:pt x="9938" y="716"/>
                  </a:cubicBezTo>
                  <a:cubicBezTo>
                    <a:pt x="9981" y="595"/>
                    <a:pt x="9827" y="593"/>
                    <a:pt x="9803" y="629"/>
                  </a:cubicBezTo>
                  <a:cubicBezTo>
                    <a:pt x="9833" y="564"/>
                    <a:pt x="9843" y="511"/>
                    <a:pt x="9887" y="491"/>
                  </a:cubicBezTo>
                  <a:cubicBezTo>
                    <a:pt x="9905" y="483"/>
                    <a:pt x="9919" y="471"/>
                    <a:pt x="9928" y="435"/>
                  </a:cubicBezTo>
                  <a:cubicBezTo>
                    <a:pt x="9938" y="395"/>
                    <a:pt x="9955" y="400"/>
                    <a:pt x="9974" y="400"/>
                  </a:cubicBezTo>
                  <a:cubicBezTo>
                    <a:pt x="10017" y="400"/>
                    <a:pt x="10061" y="325"/>
                    <a:pt x="10102" y="296"/>
                  </a:cubicBezTo>
                  <a:cubicBezTo>
                    <a:pt x="10155" y="259"/>
                    <a:pt x="10210" y="231"/>
                    <a:pt x="10264" y="202"/>
                  </a:cubicBezTo>
                  <a:cubicBezTo>
                    <a:pt x="10187" y="97"/>
                    <a:pt x="10074" y="192"/>
                    <a:pt x="9993" y="205"/>
                  </a:cubicBezTo>
                  <a:cubicBezTo>
                    <a:pt x="9968" y="210"/>
                    <a:pt x="9942" y="209"/>
                    <a:pt x="9917" y="219"/>
                  </a:cubicBezTo>
                  <a:cubicBezTo>
                    <a:pt x="9889" y="231"/>
                    <a:pt x="9861" y="264"/>
                    <a:pt x="9831" y="262"/>
                  </a:cubicBezTo>
                  <a:cubicBezTo>
                    <a:pt x="9842" y="235"/>
                    <a:pt x="9857" y="212"/>
                    <a:pt x="9869" y="182"/>
                  </a:cubicBezTo>
                  <a:cubicBezTo>
                    <a:pt x="9884" y="147"/>
                    <a:pt x="9904" y="95"/>
                    <a:pt x="9929" y="99"/>
                  </a:cubicBezTo>
                  <a:cubicBezTo>
                    <a:pt x="9889" y="93"/>
                    <a:pt x="9844" y="69"/>
                    <a:pt x="9806" y="51"/>
                  </a:cubicBezTo>
                  <a:cubicBezTo>
                    <a:pt x="9760" y="30"/>
                    <a:pt x="9713" y="14"/>
                    <a:pt x="9666" y="8"/>
                  </a:cubicBezTo>
                  <a:cubicBezTo>
                    <a:pt x="9568" y="-5"/>
                    <a:pt x="9470" y="1"/>
                    <a:pt x="9371" y="6"/>
                  </a:cubicBezTo>
                  <a:close/>
                  <a:moveTo>
                    <a:pt x="8002" y="62"/>
                  </a:moveTo>
                  <a:cubicBezTo>
                    <a:pt x="7927" y="66"/>
                    <a:pt x="7851" y="73"/>
                    <a:pt x="7776" y="70"/>
                  </a:cubicBezTo>
                  <a:cubicBezTo>
                    <a:pt x="7691" y="66"/>
                    <a:pt x="7614" y="78"/>
                    <a:pt x="7531" y="113"/>
                  </a:cubicBezTo>
                  <a:cubicBezTo>
                    <a:pt x="7458" y="144"/>
                    <a:pt x="7385" y="137"/>
                    <a:pt x="7311" y="144"/>
                  </a:cubicBezTo>
                  <a:cubicBezTo>
                    <a:pt x="7230" y="151"/>
                    <a:pt x="7150" y="166"/>
                    <a:pt x="7072" y="210"/>
                  </a:cubicBezTo>
                  <a:cubicBezTo>
                    <a:pt x="7087" y="201"/>
                    <a:pt x="7119" y="268"/>
                    <a:pt x="7132" y="284"/>
                  </a:cubicBezTo>
                  <a:cubicBezTo>
                    <a:pt x="7157" y="317"/>
                    <a:pt x="7181" y="308"/>
                    <a:pt x="7209" y="312"/>
                  </a:cubicBezTo>
                  <a:cubicBezTo>
                    <a:pt x="7208" y="313"/>
                    <a:pt x="7205" y="315"/>
                    <a:pt x="7203" y="316"/>
                  </a:cubicBezTo>
                  <a:cubicBezTo>
                    <a:pt x="7225" y="315"/>
                    <a:pt x="7250" y="319"/>
                    <a:pt x="7269" y="333"/>
                  </a:cubicBezTo>
                  <a:cubicBezTo>
                    <a:pt x="7241" y="334"/>
                    <a:pt x="7208" y="321"/>
                    <a:pt x="7182" y="352"/>
                  </a:cubicBezTo>
                  <a:cubicBezTo>
                    <a:pt x="7160" y="378"/>
                    <a:pt x="7156" y="414"/>
                    <a:pt x="7128" y="417"/>
                  </a:cubicBezTo>
                  <a:cubicBezTo>
                    <a:pt x="7140" y="415"/>
                    <a:pt x="7146" y="364"/>
                    <a:pt x="7141" y="347"/>
                  </a:cubicBezTo>
                  <a:cubicBezTo>
                    <a:pt x="7130" y="309"/>
                    <a:pt x="7099" y="331"/>
                    <a:pt x="7083" y="324"/>
                  </a:cubicBezTo>
                  <a:cubicBezTo>
                    <a:pt x="7053" y="311"/>
                    <a:pt x="7035" y="260"/>
                    <a:pt x="7007" y="241"/>
                  </a:cubicBezTo>
                  <a:cubicBezTo>
                    <a:pt x="6974" y="219"/>
                    <a:pt x="6935" y="243"/>
                    <a:pt x="6904" y="264"/>
                  </a:cubicBezTo>
                  <a:cubicBezTo>
                    <a:pt x="6890" y="273"/>
                    <a:pt x="6877" y="275"/>
                    <a:pt x="6864" y="289"/>
                  </a:cubicBezTo>
                  <a:cubicBezTo>
                    <a:pt x="6841" y="315"/>
                    <a:pt x="6818" y="311"/>
                    <a:pt x="6793" y="326"/>
                  </a:cubicBezTo>
                  <a:cubicBezTo>
                    <a:pt x="6783" y="331"/>
                    <a:pt x="6771" y="352"/>
                    <a:pt x="6787" y="363"/>
                  </a:cubicBezTo>
                  <a:cubicBezTo>
                    <a:pt x="6781" y="359"/>
                    <a:pt x="6761" y="384"/>
                    <a:pt x="6758" y="397"/>
                  </a:cubicBezTo>
                  <a:cubicBezTo>
                    <a:pt x="6755" y="418"/>
                    <a:pt x="6760" y="429"/>
                    <a:pt x="6768" y="440"/>
                  </a:cubicBezTo>
                  <a:cubicBezTo>
                    <a:pt x="6793" y="473"/>
                    <a:pt x="6835" y="461"/>
                    <a:pt x="6862" y="460"/>
                  </a:cubicBezTo>
                  <a:cubicBezTo>
                    <a:pt x="6849" y="464"/>
                    <a:pt x="6790" y="468"/>
                    <a:pt x="6791" y="514"/>
                  </a:cubicBezTo>
                  <a:cubicBezTo>
                    <a:pt x="6794" y="585"/>
                    <a:pt x="6843" y="578"/>
                    <a:pt x="6864" y="580"/>
                  </a:cubicBezTo>
                  <a:cubicBezTo>
                    <a:pt x="6915" y="585"/>
                    <a:pt x="6961" y="575"/>
                    <a:pt x="7010" y="549"/>
                  </a:cubicBezTo>
                  <a:cubicBezTo>
                    <a:pt x="7040" y="534"/>
                    <a:pt x="7069" y="524"/>
                    <a:pt x="7100" y="515"/>
                  </a:cubicBezTo>
                  <a:cubicBezTo>
                    <a:pt x="7083" y="520"/>
                    <a:pt x="7065" y="530"/>
                    <a:pt x="7049" y="537"/>
                  </a:cubicBezTo>
                  <a:cubicBezTo>
                    <a:pt x="7034" y="544"/>
                    <a:pt x="7013" y="557"/>
                    <a:pt x="7007" y="591"/>
                  </a:cubicBezTo>
                  <a:cubicBezTo>
                    <a:pt x="7010" y="573"/>
                    <a:pt x="7051" y="606"/>
                    <a:pt x="7055" y="611"/>
                  </a:cubicBezTo>
                  <a:cubicBezTo>
                    <a:pt x="7063" y="619"/>
                    <a:pt x="7080" y="638"/>
                    <a:pt x="7076" y="662"/>
                  </a:cubicBezTo>
                  <a:cubicBezTo>
                    <a:pt x="7072" y="692"/>
                    <a:pt x="7050" y="674"/>
                    <a:pt x="7041" y="674"/>
                  </a:cubicBezTo>
                  <a:cubicBezTo>
                    <a:pt x="7047" y="674"/>
                    <a:pt x="7032" y="621"/>
                    <a:pt x="7026" y="617"/>
                  </a:cubicBezTo>
                  <a:cubicBezTo>
                    <a:pt x="7013" y="608"/>
                    <a:pt x="6982" y="613"/>
                    <a:pt x="6968" y="619"/>
                  </a:cubicBezTo>
                  <a:cubicBezTo>
                    <a:pt x="6961" y="622"/>
                    <a:pt x="6957" y="621"/>
                    <a:pt x="6953" y="636"/>
                  </a:cubicBezTo>
                  <a:cubicBezTo>
                    <a:pt x="6951" y="642"/>
                    <a:pt x="6952" y="697"/>
                    <a:pt x="6954" y="697"/>
                  </a:cubicBezTo>
                  <a:cubicBezTo>
                    <a:pt x="6921" y="698"/>
                    <a:pt x="6889" y="707"/>
                    <a:pt x="6859" y="737"/>
                  </a:cubicBezTo>
                  <a:cubicBezTo>
                    <a:pt x="6837" y="760"/>
                    <a:pt x="6816" y="772"/>
                    <a:pt x="6844" y="791"/>
                  </a:cubicBezTo>
                  <a:cubicBezTo>
                    <a:pt x="6875" y="812"/>
                    <a:pt x="6904" y="793"/>
                    <a:pt x="6934" y="794"/>
                  </a:cubicBezTo>
                  <a:cubicBezTo>
                    <a:pt x="6954" y="795"/>
                    <a:pt x="6975" y="802"/>
                    <a:pt x="6995" y="799"/>
                  </a:cubicBezTo>
                  <a:cubicBezTo>
                    <a:pt x="7015" y="796"/>
                    <a:pt x="7031" y="778"/>
                    <a:pt x="7052" y="784"/>
                  </a:cubicBezTo>
                  <a:cubicBezTo>
                    <a:pt x="7073" y="790"/>
                    <a:pt x="7096" y="803"/>
                    <a:pt x="7118" y="796"/>
                  </a:cubicBezTo>
                  <a:cubicBezTo>
                    <a:pt x="7132" y="791"/>
                    <a:pt x="7151" y="775"/>
                    <a:pt x="7166" y="781"/>
                  </a:cubicBezTo>
                  <a:cubicBezTo>
                    <a:pt x="7172" y="783"/>
                    <a:pt x="7178" y="791"/>
                    <a:pt x="7177" y="804"/>
                  </a:cubicBezTo>
                  <a:cubicBezTo>
                    <a:pt x="7177" y="804"/>
                    <a:pt x="7162" y="831"/>
                    <a:pt x="7163" y="831"/>
                  </a:cubicBezTo>
                  <a:cubicBezTo>
                    <a:pt x="7224" y="834"/>
                    <a:pt x="7303" y="806"/>
                    <a:pt x="7354" y="734"/>
                  </a:cubicBezTo>
                  <a:cubicBezTo>
                    <a:pt x="7337" y="726"/>
                    <a:pt x="7311" y="742"/>
                    <a:pt x="7297" y="719"/>
                  </a:cubicBezTo>
                  <a:cubicBezTo>
                    <a:pt x="7319" y="661"/>
                    <a:pt x="7354" y="699"/>
                    <a:pt x="7379" y="668"/>
                  </a:cubicBezTo>
                  <a:cubicBezTo>
                    <a:pt x="7389" y="656"/>
                    <a:pt x="7385" y="639"/>
                    <a:pt x="7391" y="619"/>
                  </a:cubicBezTo>
                  <a:cubicBezTo>
                    <a:pt x="7393" y="609"/>
                    <a:pt x="7436" y="614"/>
                    <a:pt x="7442" y="613"/>
                  </a:cubicBezTo>
                  <a:cubicBezTo>
                    <a:pt x="7459" y="609"/>
                    <a:pt x="7477" y="605"/>
                    <a:pt x="7494" y="597"/>
                  </a:cubicBezTo>
                  <a:cubicBezTo>
                    <a:pt x="7523" y="584"/>
                    <a:pt x="7560" y="557"/>
                    <a:pt x="7586" y="525"/>
                  </a:cubicBezTo>
                  <a:cubicBezTo>
                    <a:pt x="7581" y="520"/>
                    <a:pt x="7575" y="507"/>
                    <a:pt x="7567" y="505"/>
                  </a:cubicBezTo>
                  <a:cubicBezTo>
                    <a:pt x="7596" y="464"/>
                    <a:pt x="7644" y="453"/>
                    <a:pt x="7678" y="440"/>
                  </a:cubicBezTo>
                  <a:cubicBezTo>
                    <a:pt x="7718" y="425"/>
                    <a:pt x="7758" y="406"/>
                    <a:pt x="7798" y="384"/>
                  </a:cubicBezTo>
                  <a:cubicBezTo>
                    <a:pt x="7877" y="340"/>
                    <a:pt x="7954" y="303"/>
                    <a:pt x="8033" y="266"/>
                  </a:cubicBezTo>
                  <a:cubicBezTo>
                    <a:pt x="8057" y="254"/>
                    <a:pt x="8082" y="250"/>
                    <a:pt x="8106" y="239"/>
                  </a:cubicBezTo>
                  <a:cubicBezTo>
                    <a:pt x="8124" y="231"/>
                    <a:pt x="8148" y="230"/>
                    <a:pt x="8164" y="210"/>
                  </a:cubicBezTo>
                  <a:cubicBezTo>
                    <a:pt x="8179" y="191"/>
                    <a:pt x="8186" y="182"/>
                    <a:pt x="8204" y="178"/>
                  </a:cubicBezTo>
                  <a:cubicBezTo>
                    <a:pt x="8223" y="173"/>
                    <a:pt x="8243" y="169"/>
                    <a:pt x="8262" y="161"/>
                  </a:cubicBezTo>
                  <a:cubicBezTo>
                    <a:pt x="8267" y="159"/>
                    <a:pt x="8331" y="141"/>
                    <a:pt x="8331" y="131"/>
                  </a:cubicBezTo>
                  <a:cubicBezTo>
                    <a:pt x="8332" y="126"/>
                    <a:pt x="8329" y="120"/>
                    <a:pt x="8326" y="116"/>
                  </a:cubicBezTo>
                  <a:cubicBezTo>
                    <a:pt x="8305" y="92"/>
                    <a:pt x="8234" y="81"/>
                    <a:pt x="8226" y="79"/>
                  </a:cubicBezTo>
                  <a:cubicBezTo>
                    <a:pt x="8151" y="59"/>
                    <a:pt x="8077" y="58"/>
                    <a:pt x="8002" y="62"/>
                  </a:cubicBezTo>
                  <a:close/>
                  <a:moveTo>
                    <a:pt x="13103" y="184"/>
                  </a:moveTo>
                  <a:cubicBezTo>
                    <a:pt x="13088" y="169"/>
                    <a:pt x="13046" y="212"/>
                    <a:pt x="13031" y="219"/>
                  </a:cubicBezTo>
                  <a:cubicBezTo>
                    <a:pt x="13015" y="228"/>
                    <a:pt x="12999" y="239"/>
                    <a:pt x="12982" y="247"/>
                  </a:cubicBezTo>
                  <a:cubicBezTo>
                    <a:pt x="12959" y="258"/>
                    <a:pt x="12971" y="292"/>
                    <a:pt x="12955" y="312"/>
                  </a:cubicBezTo>
                  <a:cubicBezTo>
                    <a:pt x="12950" y="319"/>
                    <a:pt x="12898" y="298"/>
                    <a:pt x="12920" y="344"/>
                  </a:cubicBezTo>
                  <a:cubicBezTo>
                    <a:pt x="12951" y="347"/>
                    <a:pt x="12968" y="318"/>
                    <a:pt x="12997" y="304"/>
                  </a:cubicBezTo>
                  <a:cubicBezTo>
                    <a:pt x="13032" y="287"/>
                    <a:pt x="13032" y="352"/>
                    <a:pt x="13061" y="373"/>
                  </a:cubicBezTo>
                  <a:cubicBezTo>
                    <a:pt x="13089" y="394"/>
                    <a:pt x="13113" y="380"/>
                    <a:pt x="13138" y="357"/>
                  </a:cubicBezTo>
                  <a:cubicBezTo>
                    <a:pt x="13164" y="331"/>
                    <a:pt x="13188" y="323"/>
                    <a:pt x="13218" y="323"/>
                  </a:cubicBezTo>
                  <a:cubicBezTo>
                    <a:pt x="13232" y="323"/>
                    <a:pt x="13283" y="332"/>
                    <a:pt x="13291" y="295"/>
                  </a:cubicBezTo>
                  <a:cubicBezTo>
                    <a:pt x="13299" y="322"/>
                    <a:pt x="13331" y="305"/>
                    <a:pt x="13343" y="304"/>
                  </a:cubicBezTo>
                  <a:cubicBezTo>
                    <a:pt x="13361" y="303"/>
                    <a:pt x="13375" y="310"/>
                    <a:pt x="13389" y="284"/>
                  </a:cubicBezTo>
                  <a:lnTo>
                    <a:pt x="13391" y="279"/>
                  </a:lnTo>
                  <a:cubicBezTo>
                    <a:pt x="13376" y="195"/>
                    <a:pt x="13344" y="269"/>
                    <a:pt x="13320" y="273"/>
                  </a:cubicBezTo>
                  <a:cubicBezTo>
                    <a:pt x="13313" y="275"/>
                    <a:pt x="13292" y="267"/>
                    <a:pt x="13291" y="284"/>
                  </a:cubicBezTo>
                  <a:cubicBezTo>
                    <a:pt x="13289" y="261"/>
                    <a:pt x="13282" y="270"/>
                    <a:pt x="13274" y="264"/>
                  </a:cubicBezTo>
                  <a:cubicBezTo>
                    <a:pt x="13241" y="238"/>
                    <a:pt x="13220" y="269"/>
                    <a:pt x="13187" y="287"/>
                  </a:cubicBezTo>
                  <a:cubicBezTo>
                    <a:pt x="13163" y="300"/>
                    <a:pt x="13138" y="300"/>
                    <a:pt x="13113" y="292"/>
                  </a:cubicBezTo>
                  <a:cubicBezTo>
                    <a:pt x="13116" y="293"/>
                    <a:pt x="13114" y="195"/>
                    <a:pt x="13103" y="184"/>
                  </a:cubicBezTo>
                  <a:close/>
                  <a:moveTo>
                    <a:pt x="12806" y="241"/>
                  </a:moveTo>
                  <a:cubicBezTo>
                    <a:pt x="12794" y="235"/>
                    <a:pt x="12779" y="260"/>
                    <a:pt x="12769" y="272"/>
                  </a:cubicBezTo>
                  <a:cubicBezTo>
                    <a:pt x="12759" y="284"/>
                    <a:pt x="12749" y="302"/>
                    <a:pt x="12738" y="296"/>
                  </a:cubicBezTo>
                  <a:cubicBezTo>
                    <a:pt x="12733" y="294"/>
                    <a:pt x="12728" y="279"/>
                    <a:pt x="12723" y="275"/>
                  </a:cubicBezTo>
                  <a:cubicBezTo>
                    <a:pt x="12716" y="270"/>
                    <a:pt x="12710" y="273"/>
                    <a:pt x="12703" y="272"/>
                  </a:cubicBezTo>
                  <a:cubicBezTo>
                    <a:pt x="12686" y="269"/>
                    <a:pt x="12676" y="273"/>
                    <a:pt x="12659" y="279"/>
                  </a:cubicBezTo>
                  <a:cubicBezTo>
                    <a:pt x="12643" y="286"/>
                    <a:pt x="12627" y="279"/>
                    <a:pt x="12610" y="287"/>
                  </a:cubicBezTo>
                  <a:cubicBezTo>
                    <a:pt x="12619" y="338"/>
                    <a:pt x="12676" y="299"/>
                    <a:pt x="12694" y="301"/>
                  </a:cubicBezTo>
                  <a:cubicBezTo>
                    <a:pt x="12694" y="322"/>
                    <a:pt x="12683" y="320"/>
                    <a:pt x="12678" y="333"/>
                  </a:cubicBezTo>
                  <a:cubicBezTo>
                    <a:pt x="12686" y="311"/>
                    <a:pt x="12749" y="354"/>
                    <a:pt x="12764" y="350"/>
                  </a:cubicBezTo>
                  <a:cubicBezTo>
                    <a:pt x="12790" y="344"/>
                    <a:pt x="12819" y="308"/>
                    <a:pt x="12841" y="278"/>
                  </a:cubicBezTo>
                  <a:cubicBezTo>
                    <a:pt x="12834" y="270"/>
                    <a:pt x="12826" y="274"/>
                    <a:pt x="12819" y="267"/>
                  </a:cubicBezTo>
                  <a:cubicBezTo>
                    <a:pt x="12814" y="262"/>
                    <a:pt x="12812" y="244"/>
                    <a:pt x="12806" y="241"/>
                  </a:cubicBezTo>
                  <a:close/>
                  <a:moveTo>
                    <a:pt x="14623" y="241"/>
                  </a:moveTo>
                  <a:cubicBezTo>
                    <a:pt x="14594" y="244"/>
                    <a:pt x="14511" y="253"/>
                    <a:pt x="14521" y="349"/>
                  </a:cubicBezTo>
                  <a:cubicBezTo>
                    <a:pt x="14534" y="475"/>
                    <a:pt x="14616" y="379"/>
                    <a:pt x="14653" y="392"/>
                  </a:cubicBezTo>
                  <a:cubicBezTo>
                    <a:pt x="14620" y="427"/>
                    <a:pt x="14700" y="479"/>
                    <a:pt x="14712" y="481"/>
                  </a:cubicBezTo>
                  <a:cubicBezTo>
                    <a:pt x="14769" y="494"/>
                    <a:pt x="14825" y="509"/>
                    <a:pt x="14882" y="514"/>
                  </a:cubicBezTo>
                  <a:cubicBezTo>
                    <a:pt x="14899" y="515"/>
                    <a:pt x="14916" y="517"/>
                    <a:pt x="14932" y="515"/>
                  </a:cubicBezTo>
                  <a:cubicBezTo>
                    <a:pt x="14934" y="510"/>
                    <a:pt x="14935" y="508"/>
                    <a:pt x="14936" y="501"/>
                  </a:cubicBezTo>
                  <a:cubicBezTo>
                    <a:pt x="14914" y="486"/>
                    <a:pt x="14905" y="464"/>
                    <a:pt x="14892" y="427"/>
                  </a:cubicBezTo>
                  <a:cubicBezTo>
                    <a:pt x="14878" y="391"/>
                    <a:pt x="14864" y="382"/>
                    <a:pt x="14843" y="378"/>
                  </a:cubicBezTo>
                  <a:cubicBezTo>
                    <a:pt x="14805" y="371"/>
                    <a:pt x="14760" y="376"/>
                    <a:pt x="14730" y="320"/>
                  </a:cubicBezTo>
                  <a:cubicBezTo>
                    <a:pt x="14701" y="264"/>
                    <a:pt x="14663" y="236"/>
                    <a:pt x="14623" y="241"/>
                  </a:cubicBezTo>
                  <a:close/>
                  <a:moveTo>
                    <a:pt x="11572" y="299"/>
                  </a:moveTo>
                  <a:cubicBezTo>
                    <a:pt x="11541" y="301"/>
                    <a:pt x="11511" y="309"/>
                    <a:pt x="11490" y="341"/>
                  </a:cubicBezTo>
                  <a:cubicBezTo>
                    <a:pt x="11548" y="404"/>
                    <a:pt x="11609" y="412"/>
                    <a:pt x="11673" y="424"/>
                  </a:cubicBezTo>
                  <a:cubicBezTo>
                    <a:pt x="11720" y="434"/>
                    <a:pt x="11810" y="435"/>
                    <a:pt x="11843" y="349"/>
                  </a:cubicBezTo>
                  <a:lnTo>
                    <a:pt x="11836" y="333"/>
                  </a:lnTo>
                  <a:cubicBezTo>
                    <a:pt x="11780" y="288"/>
                    <a:pt x="11718" y="306"/>
                    <a:pt x="11658" y="306"/>
                  </a:cubicBezTo>
                  <a:cubicBezTo>
                    <a:pt x="11635" y="305"/>
                    <a:pt x="11603" y="298"/>
                    <a:pt x="11572" y="299"/>
                  </a:cubicBezTo>
                  <a:close/>
                  <a:moveTo>
                    <a:pt x="11422" y="363"/>
                  </a:moveTo>
                  <a:cubicBezTo>
                    <a:pt x="11408" y="358"/>
                    <a:pt x="11395" y="359"/>
                    <a:pt x="11379" y="364"/>
                  </a:cubicBezTo>
                  <a:cubicBezTo>
                    <a:pt x="11377" y="390"/>
                    <a:pt x="11383" y="412"/>
                    <a:pt x="11389" y="434"/>
                  </a:cubicBezTo>
                  <a:cubicBezTo>
                    <a:pt x="11346" y="366"/>
                    <a:pt x="11264" y="340"/>
                    <a:pt x="11214" y="373"/>
                  </a:cubicBezTo>
                  <a:cubicBezTo>
                    <a:pt x="11180" y="396"/>
                    <a:pt x="11173" y="479"/>
                    <a:pt x="11213" y="512"/>
                  </a:cubicBezTo>
                  <a:cubicBezTo>
                    <a:pt x="11230" y="526"/>
                    <a:pt x="11243" y="553"/>
                    <a:pt x="11260" y="557"/>
                  </a:cubicBezTo>
                  <a:cubicBezTo>
                    <a:pt x="11279" y="562"/>
                    <a:pt x="11300" y="558"/>
                    <a:pt x="11320" y="562"/>
                  </a:cubicBezTo>
                  <a:cubicBezTo>
                    <a:pt x="11309" y="565"/>
                    <a:pt x="11299" y="569"/>
                    <a:pt x="11288" y="576"/>
                  </a:cubicBezTo>
                  <a:cubicBezTo>
                    <a:pt x="11280" y="580"/>
                    <a:pt x="11294" y="626"/>
                    <a:pt x="11296" y="631"/>
                  </a:cubicBezTo>
                  <a:cubicBezTo>
                    <a:pt x="11305" y="650"/>
                    <a:pt x="11319" y="662"/>
                    <a:pt x="11330" y="671"/>
                  </a:cubicBezTo>
                  <a:cubicBezTo>
                    <a:pt x="11352" y="688"/>
                    <a:pt x="11374" y="706"/>
                    <a:pt x="11394" y="733"/>
                  </a:cubicBezTo>
                  <a:cubicBezTo>
                    <a:pt x="11407" y="750"/>
                    <a:pt x="11431" y="782"/>
                    <a:pt x="11445" y="747"/>
                  </a:cubicBezTo>
                  <a:cubicBezTo>
                    <a:pt x="11448" y="724"/>
                    <a:pt x="11452" y="701"/>
                    <a:pt x="11456" y="679"/>
                  </a:cubicBezTo>
                  <a:cubicBezTo>
                    <a:pt x="11463" y="639"/>
                    <a:pt x="11467" y="642"/>
                    <a:pt x="11487" y="639"/>
                  </a:cubicBezTo>
                  <a:cubicBezTo>
                    <a:pt x="11492" y="586"/>
                    <a:pt x="11527" y="524"/>
                    <a:pt x="11551" y="514"/>
                  </a:cubicBezTo>
                  <a:cubicBezTo>
                    <a:pt x="11575" y="504"/>
                    <a:pt x="11606" y="566"/>
                    <a:pt x="11625" y="592"/>
                  </a:cubicBezTo>
                  <a:cubicBezTo>
                    <a:pt x="11610" y="631"/>
                    <a:pt x="11612" y="633"/>
                    <a:pt x="11631" y="651"/>
                  </a:cubicBezTo>
                  <a:cubicBezTo>
                    <a:pt x="11656" y="675"/>
                    <a:pt x="11684" y="679"/>
                    <a:pt x="11710" y="666"/>
                  </a:cubicBezTo>
                  <a:cubicBezTo>
                    <a:pt x="11734" y="655"/>
                    <a:pt x="11753" y="623"/>
                    <a:pt x="11778" y="614"/>
                  </a:cubicBezTo>
                  <a:cubicBezTo>
                    <a:pt x="11756" y="575"/>
                    <a:pt x="11722" y="574"/>
                    <a:pt x="11696" y="560"/>
                  </a:cubicBezTo>
                  <a:cubicBezTo>
                    <a:pt x="11669" y="546"/>
                    <a:pt x="11646" y="517"/>
                    <a:pt x="11621" y="494"/>
                  </a:cubicBezTo>
                  <a:cubicBezTo>
                    <a:pt x="11594" y="469"/>
                    <a:pt x="11564" y="469"/>
                    <a:pt x="11536" y="451"/>
                  </a:cubicBezTo>
                  <a:cubicBezTo>
                    <a:pt x="11494" y="424"/>
                    <a:pt x="11461" y="375"/>
                    <a:pt x="11422" y="363"/>
                  </a:cubicBezTo>
                  <a:close/>
                  <a:moveTo>
                    <a:pt x="6411" y="420"/>
                  </a:moveTo>
                  <a:cubicBezTo>
                    <a:pt x="6378" y="414"/>
                    <a:pt x="6346" y="433"/>
                    <a:pt x="6313" y="437"/>
                  </a:cubicBezTo>
                  <a:cubicBezTo>
                    <a:pt x="6320" y="465"/>
                    <a:pt x="6354" y="455"/>
                    <a:pt x="6344" y="485"/>
                  </a:cubicBezTo>
                  <a:cubicBezTo>
                    <a:pt x="6334" y="511"/>
                    <a:pt x="6300" y="503"/>
                    <a:pt x="6286" y="517"/>
                  </a:cubicBezTo>
                  <a:cubicBezTo>
                    <a:pt x="6304" y="522"/>
                    <a:pt x="6322" y="526"/>
                    <a:pt x="6340" y="529"/>
                  </a:cubicBezTo>
                  <a:cubicBezTo>
                    <a:pt x="6374" y="535"/>
                    <a:pt x="6401" y="541"/>
                    <a:pt x="6432" y="577"/>
                  </a:cubicBezTo>
                  <a:cubicBezTo>
                    <a:pt x="6449" y="598"/>
                    <a:pt x="6470" y="606"/>
                    <a:pt x="6487" y="580"/>
                  </a:cubicBezTo>
                  <a:cubicBezTo>
                    <a:pt x="6494" y="570"/>
                    <a:pt x="6518" y="520"/>
                    <a:pt x="6517" y="500"/>
                  </a:cubicBezTo>
                  <a:cubicBezTo>
                    <a:pt x="6515" y="471"/>
                    <a:pt x="6499" y="476"/>
                    <a:pt x="6490" y="468"/>
                  </a:cubicBezTo>
                  <a:cubicBezTo>
                    <a:pt x="6474" y="452"/>
                    <a:pt x="6462" y="462"/>
                    <a:pt x="6446" y="452"/>
                  </a:cubicBezTo>
                  <a:cubicBezTo>
                    <a:pt x="6432" y="444"/>
                    <a:pt x="6427" y="422"/>
                    <a:pt x="6411" y="420"/>
                  </a:cubicBezTo>
                  <a:close/>
                  <a:moveTo>
                    <a:pt x="5973" y="478"/>
                  </a:moveTo>
                  <a:cubicBezTo>
                    <a:pt x="5949" y="477"/>
                    <a:pt x="5926" y="481"/>
                    <a:pt x="5926" y="506"/>
                  </a:cubicBezTo>
                  <a:cubicBezTo>
                    <a:pt x="5926" y="523"/>
                    <a:pt x="5967" y="537"/>
                    <a:pt x="6017" y="537"/>
                  </a:cubicBezTo>
                  <a:cubicBezTo>
                    <a:pt x="6068" y="537"/>
                    <a:pt x="6108" y="523"/>
                    <a:pt x="6108" y="506"/>
                  </a:cubicBezTo>
                  <a:cubicBezTo>
                    <a:pt x="6108" y="463"/>
                    <a:pt x="6034" y="483"/>
                    <a:pt x="6027" y="486"/>
                  </a:cubicBezTo>
                  <a:cubicBezTo>
                    <a:pt x="6022" y="488"/>
                    <a:pt x="5997" y="480"/>
                    <a:pt x="5973" y="478"/>
                  </a:cubicBezTo>
                  <a:close/>
                  <a:moveTo>
                    <a:pt x="15006" y="478"/>
                  </a:moveTo>
                  <a:cubicBezTo>
                    <a:pt x="14980" y="479"/>
                    <a:pt x="14958" y="473"/>
                    <a:pt x="14959" y="538"/>
                  </a:cubicBezTo>
                  <a:cubicBezTo>
                    <a:pt x="14956" y="539"/>
                    <a:pt x="14953" y="541"/>
                    <a:pt x="14950" y="540"/>
                  </a:cubicBezTo>
                  <a:lnTo>
                    <a:pt x="14950" y="559"/>
                  </a:lnTo>
                  <a:cubicBezTo>
                    <a:pt x="14960" y="594"/>
                    <a:pt x="14949" y="631"/>
                    <a:pt x="14970" y="642"/>
                  </a:cubicBezTo>
                  <a:cubicBezTo>
                    <a:pt x="14989" y="651"/>
                    <a:pt x="15005" y="624"/>
                    <a:pt x="15021" y="616"/>
                  </a:cubicBezTo>
                  <a:cubicBezTo>
                    <a:pt x="15038" y="607"/>
                    <a:pt x="15058" y="612"/>
                    <a:pt x="15075" y="613"/>
                  </a:cubicBezTo>
                  <a:cubicBezTo>
                    <a:pt x="15090" y="613"/>
                    <a:pt x="15188" y="613"/>
                    <a:pt x="15177" y="560"/>
                  </a:cubicBezTo>
                  <a:cubicBezTo>
                    <a:pt x="15169" y="521"/>
                    <a:pt x="15127" y="540"/>
                    <a:pt x="15111" y="526"/>
                  </a:cubicBezTo>
                  <a:cubicBezTo>
                    <a:pt x="15097" y="513"/>
                    <a:pt x="15046" y="480"/>
                    <a:pt x="15037" y="529"/>
                  </a:cubicBezTo>
                  <a:cubicBezTo>
                    <a:pt x="15029" y="497"/>
                    <a:pt x="15026" y="478"/>
                    <a:pt x="15006" y="478"/>
                  </a:cubicBezTo>
                  <a:close/>
                  <a:moveTo>
                    <a:pt x="6658" y="480"/>
                  </a:moveTo>
                  <a:cubicBezTo>
                    <a:pt x="6639" y="474"/>
                    <a:pt x="6615" y="485"/>
                    <a:pt x="6600" y="508"/>
                  </a:cubicBezTo>
                  <a:cubicBezTo>
                    <a:pt x="6577" y="542"/>
                    <a:pt x="6602" y="555"/>
                    <a:pt x="6613" y="574"/>
                  </a:cubicBezTo>
                  <a:cubicBezTo>
                    <a:pt x="6633" y="608"/>
                    <a:pt x="6605" y="594"/>
                    <a:pt x="6605" y="619"/>
                  </a:cubicBezTo>
                  <a:cubicBezTo>
                    <a:pt x="6606" y="649"/>
                    <a:pt x="6672" y="634"/>
                    <a:pt x="6680" y="634"/>
                  </a:cubicBezTo>
                  <a:cubicBezTo>
                    <a:pt x="6689" y="635"/>
                    <a:pt x="6753" y="631"/>
                    <a:pt x="6746" y="606"/>
                  </a:cubicBezTo>
                  <a:cubicBezTo>
                    <a:pt x="6741" y="590"/>
                    <a:pt x="6702" y="600"/>
                    <a:pt x="6694" y="599"/>
                  </a:cubicBezTo>
                  <a:cubicBezTo>
                    <a:pt x="6689" y="598"/>
                    <a:pt x="6664" y="581"/>
                    <a:pt x="6661" y="583"/>
                  </a:cubicBezTo>
                  <a:cubicBezTo>
                    <a:pt x="6671" y="577"/>
                    <a:pt x="6691" y="568"/>
                    <a:pt x="6697" y="548"/>
                  </a:cubicBezTo>
                  <a:cubicBezTo>
                    <a:pt x="6709" y="505"/>
                    <a:pt x="6671" y="484"/>
                    <a:pt x="6658" y="480"/>
                  </a:cubicBezTo>
                  <a:close/>
                  <a:moveTo>
                    <a:pt x="6065" y="537"/>
                  </a:moveTo>
                  <a:cubicBezTo>
                    <a:pt x="6051" y="537"/>
                    <a:pt x="6036" y="540"/>
                    <a:pt x="6022" y="542"/>
                  </a:cubicBezTo>
                  <a:cubicBezTo>
                    <a:pt x="5974" y="546"/>
                    <a:pt x="5904" y="513"/>
                    <a:pt x="5871" y="605"/>
                  </a:cubicBezTo>
                  <a:cubicBezTo>
                    <a:pt x="5896" y="637"/>
                    <a:pt x="5930" y="630"/>
                    <a:pt x="5957" y="623"/>
                  </a:cubicBezTo>
                  <a:cubicBezTo>
                    <a:pt x="5970" y="620"/>
                    <a:pt x="5984" y="618"/>
                    <a:pt x="5997" y="606"/>
                  </a:cubicBezTo>
                  <a:cubicBezTo>
                    <a:pt x="6008" y="596"/>
                    <a:pt x="6015" y="570"/>
                    <a:pt x="6026" y="559"/>
                  </a:cubicBezTo>
                  <a:cubicBezTo>
                    <a:pt x="6038" y="545"/>
                    <a:pt x="6053" y="551"/>
                    <a:pt x="6065" y="537"/>
                  </a:cubicBezTo>
                  <a:close/>
                  <a:moveTo>
                    <a:pt x="5714" y="597"/>
                  </a:moveTo>
                  <a:cubicBezTo>
                    <a:pt x="5696" y="605"/>
                    <a:pt x="5679" y="628"/>
                    <a:pt x="5660" y="629"/>
                  </a:cubicBezTo>
                  <a:cubicBezTo>
                    <a:pt x="5630" y="632"/>
                    <a:pt x="5601" y="616"/>
                    <a:pt x="5572" y="634"/>
                  </a:cubicBezTo>
                  <a:cubicBezTo>
                    <a:pt x="5544" y="651"/>
                    <a:pt x="5516" y="645"/>
                    <a:pt x="5489" y="670"/>
                  </a:cubicBezTo>
                  <a:cubicBezTo>
                    <a:pt x="5463" y="695"/>
                    <a:pt x="5436" y="710"/>
                    <a:pt x="5407" y="720"/>
                  </a:cubicBezTo>
                  <a:cubicBezTo>
                    <a:pt x="5378" y="731"/>
                    <a:pt x="5334" y="708"/>
                    <a:pt x="5318" y="778"/>
                  </a:cubicBezTo>
                  <a:cubicBezTo>
                    <a:pt x="5350" y="781"/>
                    <a:pt x="5383" y="778"/>
                    <a:pt x="5416" y="781"/>
                  </a:cubicBezTo>
                  <a:cubicBezTo>
                    <a:pt x="5424" y="835"/>
                    <a:pt x="5470" y="752"/>
                    <a:pt x="5483" y="756"/>
                  </a:cubicBezTo>
                  <a:cubicBezTo>
                    <a:pt x="5489" y="758"/>
                    <a:pt x="5491" y="768"/>
                    <a:pt x="5499" y="767"/>
                  </a:cubicBezTo>
                  <a:cubicBezTo>
                    <a:pt x="5507" y="766"/>
                    <a:pt x="5515" y="758"/>
                    <a:pt x="5522" y="750"/>
                  </a:cubicBezTo>
                  <a:cubicBezTo>
                    <a:pt x="5531" y="737"/>
                    <a:pt x="5536" y="723"/>
                    <a:pt x="5547" y="714"/>
                  </a:cubicBezTo>
                  <a:cubicBezTo>
                    <a:pt x="5561" y="704"/>
                    <a:pt x="5574" y="694"/>
                    <a:pt x="5589" y="696"/>
                  </a:cubicBezTo>
                  <a:cubicBezTo>
                    <a:pt x="5584" y="717"/>
                    <a:pt x="5574" y="722"/>
                    <a:pt x="5565" y="733"/>
                  </a:cubicBezTo>
                  <a:cubicBezTo>
                    <a:pt x="5565" y="732"/>
                    <a:pt x="5565" y="741"/>
                    <a:pt x="5565" y="740"/>
                  </a:cubicBezTo>
                  <a:cubicBezTo>
                    <a:pt x="5587" y="753"/>
                    <a:pt x="5614" y="714"/>
                    <a:pt x="5637" y="711"/>
                  </a:cubicBezTo>
                  <a:cubicBezTo>
                    <a:pt x="5650" y="710"/>
                    <a:pt x="5664" y="712"/>
                    <a:pt x="5675" y="697"/>
                  </a:cubicBezTo>
                  <a:cubicBezTo>
                    <a:pt x="5684" y="686"/>
                    <a:pt x="5690" y="666"/>
                    <a:pt x="5698" y="653"/>
                  </a:cubicBezTo>
                  <a:cubicBezTo>
                    <a:pt x="5702" y="646"/>
                    <a:pt x="5715" y="640"/>
                    <a:pt x="5727" y="634"/>
                  </a:cubicBezTo>
                  <a:cubicBezTo>
                    <a:pt x="5736" y="630"/>
                    <a:pt x="5743" y="626"/>
                    <a:pt x="5744" y="620"/>
                  </a:cubicBezTo>
                  <a:cubicBezTo>
                    <a:pt x="5747" y="602"/>
                    <a:pt x="5719" y="595"/>
                    <a:pt x="5714" y="597"/>
                  </a:cubicBezTo>
                  <a:close/>
                  <a:moveTo>
                    <a:pt x="15182" y="599"/>
                  </a:moveTo>
                  <a:cubicBezTo>
                    <a:pt x="15156" y="599"/>
                    <a:pt x="15078" y="600"/>
                    <a:pt x="15073" y="707"/>
                  </a:cubicBezTo>
                  <a:cubicBezTo>
                    <a:pt x="15073" y="722"/>
                    <a:pt x="15075" y="733"/>
                    <a:pt x="15078" y="744"/>
                  </a:cubicBezTo>
                  <a:cubicBezTo>
                    <a:pt x="15071" y="742"/>
                    <a:pt x="15064" y="742"/>
                    <a:pt x="15057" y="742"/>
                  </a:cubicBezTo>
                  <a:cubicBezTo>
                    <a:pt x="15044" y="742"/>
                    <a:pt x="15034" y="745"/>
                    <a:pt x="15025" y="753"/>
                  </a:cubicBezTo>
                  <a:lnTo>
                    <a:pt x="14990" y="782"/>
                  </a:lnTo>
                  <a:lnTo>
                    <a:pt x="15005" y="798"/>
                  </a:lnTo>
                  <a:cubicBezTo>
                    <a:pt x="14997" y="805"/>
                    <a:pt x="14987" y="808"/>
                    <a:pt x="14976" y="808"/>
                  </a:cubicBezTo>
                  <a:cubicBezTo>
                    <a:pt x="14961" y="808"/>
                    <a:pt x="14946" y="801"/>
                    <a:pt x="14929" y="794"/>
                  </a:cubicBezTo>
                  <a:cubicBezTo>
                    <a:pt x="14911" y="787"/>
                    <a:pt x="14892" y="779"/>
                    <a:pt x="14873" y="779"/>
                  </a:cubicBezTo>
                  <a:cubicBezTo>
                    <a:pt x="14862" y="779"/>
                    <a:pt x="14852" y="781"/>
                    <a:pt x="14842" y="787"/>
                  </a:cubicBezTo>
                  <a:lnTo>
                    <a:pt x="14830" y="794"/>
                  </a:lnTo>
                  <a:cubicBezTo>
                    <a:pt x="14808" y="807"/>
                    <a:pt x="14786" y="820"/>
                    <a:pt x="14764" y="828"/>
                  </a:cubicBezTo>
                  <a:cubicBezTo>
                    <a:pt x="14753" y="832"/>
                    <a:pt x="14742" y="834"/>
                    <a:pt x="14730" y="836"/>
                  </a:cubicBezTo>
                  <a:cubicBezTo>
                    <a:pt x="14711" y="840"/>
                    <a:pt x="14691" y="845"/>
                    <a:pt x="14671" y="858"/>
                  </a:cubicBezTo>
                  <a:cubicBezTo>
                    <a:pt x="14651" y="870"/>
                    <a:pt x="14635" y="892"/>
                    <a:pt x="14620" y="913"/>
                  </a:cubicBezTo>
                  <a:lnTo>
                    <a:pt x="14612" y="924"/>
                  </a:lnTo>
                  <a:cubicBezTo>
                    <a:pt x="14609" y="928"/>
                    <a:pt x="14606" y="932"/>
                    <a:pt x="14603" y="935"/>
                  </a:cubicBezTo>
                  <a:cubicBezTo>
                    <a:pt x="14595" y="944"/>
                    <a:pt x="14587" y="954"/>
                    <a:pt x="14579" y="980"/>
                  </a:cubicBezTo>
                  <a:cubicBezTo>
                    <a:pt x="14572" y="1001"/>
                    <a:pt x="14567" y="1017"/>
                    <a:pt x="14557" y="1029"/>
                  </a:cubicBezTo>
                  <a:lnTo>
                    <a:pt x="14552" y="1035"/>
                  </a:lnTo>
                  <a:lnTo>
                    <a:pt x="14558" y="1087"/>
                  </a:lnTo>
                  <a:cubicBezTo>
                    <a:pt x="14545" y="1091"/>
                    <a:pt x="14532" y="1094"/>
                    <a:pt x="14518" y="1095"/>
                  </a:cubicBezTo>
                  <a:cubicBezTo>
                    <a:pt x="14505" y="1096"/>
                    <a:pt x="14491" y="1095"/>
                    <a:pt x="14477" y="1095"/>
                  </a:cubicBezTo>
                  <a:lnTo>
                    <a:pt x="14455" y="1097"/>
                  </a:lnTo>
                  <a:lnTo>
                    <a:pt x="14432" y="1095"/>
                  </a:lnTo>
                  <a:cubicBezTo>
                    <a:pt x="14417" y="1095"/>
                    <a:pt x="14399" y="1097"/>
                    <a:pt x="14384" y="1111"/>
                  </a:cubicBezTo>
                  <a:cubicBezTo>
                    <a:pt x="14367" y="1125"/>
                    <a:pt x="14364" y="1151"/>
                    <a:pt x="14364" y="1165"/>
                  </a:cubicBezTo>
                  <a:cubicBezTo>
                    <a:pt x="14362" y="1210"/>
                    <a:pt x="14387" y="1256"/>
                    <a:pt x="14406" y="1283"/>
                  </a:cubicBezTo>
                  <a:cubicBezTo>
                    <a:pt x="14398" y="1280"/>
                    <a:pt x="14390" y="1276"/>
                    <a:pt x="14383" y="1271"/>
                  </a:cubicBezTo>
                  <a:cubicBezTo>
                    <a:pt x="14372" y="1263"/>
                    <a:pt x="14360" y="1260"/>
                    <a:pt x="14347" y="1260"/>
                  </a:cubicBezTo>
                  <a:cubicBezTo>
                    <a:pt x="14332" y="1260"/>
                    <a:pt x="14318" y="1264"/>
                    <a:pt x="14302" y="1269"/>
                  </a:cubicBezTo>
                  <a:cubicBezTo>
                    <a:pt x="14275" y="1278"/>
                    <a:pt x="14241" y="1289"/>
                    <a:pt x="14216" y="1336"/>
                  </a:cubicBezTo>
                  <a:cubicBezTo>
                    <a:pt x="14215" y="1331"/>
                    <a:pt x="14211" y="1313"/>
                    <a:pt x="14211" y="1313"/>
                  </a:cubicBezTo>
                  <a:cubicBezTo>
                    <a:pt x="14200" y="1259"/>
                    <a:pt x="14178" y="1202"/>
                    <a:pt x="14150" y="1202"/>
                  </a:cubicBezTo>
                  <a:cubicBezTo>
                    <a:pt x="14147" y="1202"/>
                    <a:pt x="14144" y="1202"/>
                    <a:pt x="14141" y="1203"/>
                  </a:cubicBezTo>
                  <a:lnTo>
                    <a:pt x="14134" y="1206"/>
                  </a:lnTo>
                  <a:lnTo>
                    <a:pt x="14136" y="1269"/>
                  </a:lnTo>
                  <a:lnTo>
                    <a:pt x="14143" y="1271"/>
                  </a:lnTo>
                  <a:cubicBezTo>
                    <a:pt x="14145" y="1271"/>
                    <a:pt x="14151" y="1286"/>
                    <a:pt x="14151" y="1299"/>
                  </a:cubicBezTo>
                  <a:cubicBezTo>
                    <a:pt x="14150" y="1300"/>
                    <a:pt x="14145" y="1302"/>
                    <a:pt x="14143" y="1303"/>
                  </a:cubicBezTo>
                  <a:lnTo>
                    <a:pt x="14135" y="1308"/>
                  </a:lnTo>
                  <a:cubicBezTo>
                    <a:pt x="14124" y="1314"/>
                    <a:pt x="14110" y="1322"/>
                    <a:pt x="14102" y="1345"/>
                  </a:cubicBezTo>
                  <a:cubicBezTo>
                    <a:pt x="14097" y="1359"/>
                    <a:pt x="14095" y="1373"/>
                    <a:pt x="14093" y="1388"/>
                  </a:cubicBezTo>
                  <a:cubicBezTo>
                    <a:pt x="14092" y="1394"/>
                    <a:pt x="14091" y="1401"/>
                    <a:pt x="14090" y="1407"/>
                  </a:cubicBezTo>
                  <a:lnTo>
                    <a:pt x="14088" y="1411"/>
                  </a:lnTo>
                  <a:cubicBezTo>
                    <a:pt x="14087" y="1411"/>
                    <a:pt x="14086" y="1410"/>
                    <a:pt x="14084" y="1410"/>
                  </a:cubicBezTo>
                  <a:cubicBezTo>
                    <a:pt x="14080" y="1408"/>
                    <a:pt x="14072" y="1406"/>
                    <a:pt x="14071" y="1405"/>
                  </a:cubicBezTo>
                  <a:cubicBezTo>
                    <a:pt x="14070" y="1401"/>
                    <a:pt x="14073" y="1386"/>
                    <a:pt x="14075" y="1377"/>
                  </a:cubicBezTo>
                  <a:cubicBezTo>
                    <a:pt x="14077" y="1360"/>
                    <a:pt x="14080" y="1340"/>
                    <a:pt x="14079" y="1319"/>
                  </a:cubicBezTo>
                  <a:cubicBezTo>
                    <a:pt x="14070" y="1181"/>
                    <a:pt x="14001" y="1180"/>
                    <a:pt x="13967" y="1180"/>
                  </a:cubicBezTo>
                  <a:lnTo>
                    <a:pt x="13941" y="1182"/>
                  </a:lnTo>
                  <a:cubicBezTo>
                    <a:pt x="13935" y="1182"/>
                    <a:pt x="13928" y="1181"/>
                    <a:pt x="13923" y="1180"/>
                  </a:cubicBezTo>
                  <a:cubicBezTo>
                    <a:pt x="13917" y="1179"/>
                    <a:pt x="13913" y="1178"/>
                    <a:pt x="13908" y="1178"/>
                  </a:cubicBezTo>
                  <a:cubicBezTo>
                    <a:pt x="13891" y="1178"/>
                    <a:pt x="13880" y="1185"/>
                    <a:pt x="13872" y="1202"/>
                  </a:cubicBezTo>
                  <a:cubicBezTo>
                    <a:pt x="13863" y="1223"/>
                    <a:pt x="13863" y="1252"/>
                    <a:pt x="13864" y="1277"/>
                  </a:cubicBezTo>
                  <a:cubicBezTo>
                    <a:pt x="13864" y="1298"/>
                    <a:pt x="13864" y="1321"/>
                    <a:pt x="13860" y="1345"/>
                  </a:cubicBezTo>
                  <a:cubicBezTo>
                    <a:pt x="13856" y="1371"/>
                    <a:pt x="13848" y="1382"/>
                    <a:pt x="13828" y="1390"/>
                  </a:cubicBezTo>
                  <a:cubicBezTo>
                    <a:pt x="13815" y="1395"/>
                    <a:pt x="13805" y="1414"/>
                    <a:pt x="13802" y="1441"/>
                  </a:cubicBezTo>
                  <a:cubicBezTo>
                    <a:pt x="13799" y="1472"/>
                    <a:pt x="13808" y="1508"/>
                    <a:pt x="13822" y="1527"/>
                  </a:cubicBezTo>
                  <a:cubicBezTo>
                    <a:pt x="13829" y="1536"/>
                    <a:pt x="13834" y="1538"/>
                    <a:pt x="13839" y="1539"/>
                  </a:cubicBezTo>
                  <a:cubicBezTo>
                    <a:pt x="13839" y="1539"/>
                    <a:pt x="13840" y="1539"/>
                    <a:pt x="13841" y="1539"/>
                  </a:cubicBezTo>
                  <a:cubicBezTo>
                    <a:pt x="13841" y="1539"/>
                    <a:pt x="13842" y="1538"/>
                    <a:pt x="13842" y="1538"/>
                  </a:cubicBezTo>
                  <a:cubicBezTo>
                    <a:pt x="13843" y="1543"/>
                    <a:pt x="13844" y="1565"/>
                    <a:pt x="13844" y="1573"/>
                  </a:cubicBezTo>
                  <a:cubicBezTo>
                    <a:pt x="13844" y="1582"/>
                    <a:pt x="13844" y="1590"/>
                    <a:pt x="13844" y="1596"/>
                  </a:cubicBezTo>
                  <a:lnTo>
                    <a:pt x="13845" y="1607"/>
                  </a:lnTo>
                  <a:cubicBezTo>
                    <a:pt x="13847" y="1634"/>
                    <a:pt x="13849" y="1666"/>
                    <a:pt x="13859" y="1692"/>
                  </a:cubicBezTo>
                  <a:lnTo>
                    <a:pt x="13862" y="1700"/>
                  </a:lnTo>
                  <a:cubicBezTo>
                    <a:pt x="13798" y="1655"/>
                    <a:pt x="13743" y="1628"/>
                    <a:pt x="13691" y="1615"/>
                  </a:cubicBezTo>
                  <a:lnTo>
                    <a:pt x="13686" y="1613"/>
                  </a:lnTo>
                  <a:cubicBezTo>
                    <a:pt x="13632" y="1600"/>
                    <a:pt x="13575" y="1585"/>
                    <a:pt x="13524" y="1539"/>
                  </a:cubicBezTo>
                  <a:cubicBezTo>
                    <a:pt x="13510" y="1527"/>
                    <a:pt x="13491" y="1512"/>
                    <a:pt x="13476" y="1512"/>
                  </a:cubicBezTo>
                  <a:cubicBezTo>
                    <a:pt x="13464" y="1512"/>
                    <a:pt x="13456" y="1522"/>
                    <a:pt x="13453" y="1532"/>
                  </a:cubicBezTo>
                  <a:cubicBezTo>
                    <a:pt x="13450" y="1541"/>
                    <a:pt x="13447" y="1558"/>
                    <a:pt x="13450" y="1584"/>
                  </a:cubicBezTo>
                  <a:cubicBezTo>
                    <a:pt x="13457" y="1636"/>
                    <a:pt x="13485" y="1648"/>
                    <a:pt x="13494" y="1652"/>
                  </a:cubicBezTo>
                  <a:cubicBezTo>
                    <a:pt x="13513" y="1660"/>
                    <a:pt x="13528" y="1673"/>
                    <a:pt x="13543" y="1693"/>
                  </a:cubicBezTo>
                  <a:cubicBezTo>
                    <a:pt x="13549" y="1702"/>
                    <a:pt x="13556" y="1708"/>
                    <a:pt x="13563" y="1715"/>
                  </a:cubicBezTo>
                  <a:cubicBezTo>
                    <a:pt x="13570" y="1723"/>
                    <a:pt x="13577" y="1730"/>
                    <a:pt x="13583" y="1741"/>
                  </a:cubicBezTo>
                  <a:cubicBezTo>
                    <a:pt x="13580" y="1744"/>
                    <a:pt x="13573" y="1746"/>
                    <a:pt x="13563" y="1749"/>
                  </a:cubicBezTo>
                  <a:lnTo>
                    <a:pt x="13558" y="1751"/>
                  </a:lnTo>
                  <a:lnTo>
                    <a:pt x="13560" y="1734"/>
                  </a:lnTo>
                  <a:lnTo>
                    <a:pt x="13545" y="1726"/>
                  </a:lnTo>
                  <a:cubicBezTo>
                    <a:pt x="13534" y="1720"/>
                    <a:pt x="13525" y="1717"/>
                    <a:pt x="13516" y="1717"/>
                  </a:cubicBezTo>
                  <a:cubicBezTo>
                    <a:pt x="13506" y="1717"/>
                    <a:pt x="13497" y="1720"/>
                    <a:pt x="13484" y="1729"/>
                  </a:cubicBezTo>
                  <a:lnTo>
                    <a:pt x="13473" y="1737"/>
                  </a:lnTo>
                  <a:cubicBezTo>
                    <a:pt x="13461" y="1746"/>
                    <a:pt x="13437" y="1761"/>
                    <a:pt x="13427" y="1761"/>
                  </a:cubicBezTo>
                  <a:cubicBezTo>
                    <a:pt x="13422" y="1760"/>
                    <a:pt x="13418" y="1759"/>
                    <a:pt x="13412" y="1757"/>
                  </a:cubicBezTo>
                  <a:cubicBezTo>
                    <a:pt x="13402" y="1753"/>
                    <a:pt x="13391" y="1749"/>
                    <a:pt x="13380" y="1749"/>
                  </a:cubicBezTo>
                  <a:cubicBezTo>
                    <a:pt x="13365" y="1749"/>
                    <a:pt x="13352" y="1756"/>
                    <a:pt x="13339" y="1771"/>
                  </a:cubicBezTo>
                  <a:cubicBezTo>
                    <a:pt x="13336" y="1774"/>
                    <a:pt x="13333" y="1779"/>
                    <a:pt x="13329" y="1784"/>
                  </a:cubicBezTo>
                  <a:cubicBezTo>
                    <a:pt x="13322" y="1795"/>
                    <a:pt x="13308" y="1813"/>
                    <a:pt x="13299" y="1815"/>
                  </a:cubicBezTo>
                  <a:cubicBezTo>
                    <a:pt x="13299" y="1808"/>
                    <a:pt x="13305" y="1789"/>
                    <a:pt x="13307" y="1780"/>
                  </a:cubicBezTo>
                  <a:cubicBezTo>
                    <a:pt x="13311" y="1767"/>
                    <a:pt x="13314" y="1756"/>
                    <a:pt x="13316" y="1744"/>
                  </a:cubicBezTo>
                  <a:lnTo>
                    <a:pt x="13322" y="1703"/>
                  </a:lnTo>
                  <a:lnTo>
                    <a:pt x="13301" y="1701"/>
                  </a:lnTo>
                  <a:cubicBezTo>
                    <a:pt x="13299" y="1701"/>
                    <a:pt x="13297" y="1700"/>
                    <a:pt x="13295" y="1700"/>
                  </a:cubicBezTo>
                  <a:cubicBezTo>
                    <a:pt x="13289" y="1700"/>
                    <a:pt x="13283" y="1702"/>
                    <a:pt x="13276" y="1703"/>
                  </a:cubicBezTo>
                  <a:lnTo>
                    <a:pt x="13269" y="1703"/>
                  </a:lnTo>
                  <a:cubicBezTo>
                    <a:pt x="13254" y="1705"/>
                    <a:pt x="13235" y="1715"/>
                    <a:pt x="13223" y="1724"/>
                  </a:cubicBezTo>
                  <a:cubicBezTo>
                    <a:pt x="13215" y="1731"/>
                    <a:pt x="13208" y="1740"/>
                    <a:pt x="13201" y="1749"/>
                  </a:cubicBezTo>
                  <a:cubicBezTo>
                    <a:pt x="13195" y="1757"/>
                    <a:pt x="13189" y="1766"/>
                    <a:pt x="13183" y="1769"/>
                  </a:cubicBezTo>
                  <a:cubicBezTo>
                    <a:pt x="13178" y="1772"/>
                    <a:pt x="13173" y="1774"/>
                    <a:pt x="13168" y="1777"/>
                  </a:cubicBezTo>
                  <a:cubicBezTo>
                    <a:pt x="13158" y="1782"/>
                    <a:pt x="13148" y="1788"/>
                    <a:pt x="13137" y="1797"/>
                  </a:cubicBezTo>
                  <a:cubicBezTo>
                    <a:pt x="13132" y="1801"/>
                    <a:pt x="13126" y="1804"/>
                    <a:pt x="13121" y="1808"/>
                  </a:cubicBezTo>
                  <a:cubicBezTo>
                    <a:pt x="13112" y="1813"/>
                    <a:pt x="13103" y="1820"/>
                    <a:pt x="13095" y="1828"/>
                  </a:cubicBezTo>
                  <a:cubicBezTo>
                    <a:pt x="13081" y="1840"/>
                    <a:pt x="13068" y="1850"/>
                    <a:pt x="13053" y="1860"/>
                  </a:cubicBezTo>
                  <a:cubicBezTo>
                    <a:pt x="13047" y="1865"/>
                    <a:pt x="13040" y="1869"/>
                    <a:pt x="13033" y="1874"/>
                  </a:cubicBezTo>
                  <a:cubicBezTo>
                    <a:pt x="13020" y="1884"/>
                    <a:pt x="12995" y="1903"/>
                    <a:pt x="12998" y="1977"/>
                  </a:cubicBezTo>
                  <a:cubicBezTo>
                    <a:pt x="12999" y="1984"/>
                    <a:pt x="12998" y="1986"/>
                    <a:pt x="12997" y="1988"/>
                  </a:cubicBezTo>
                  <a:cubicBezTo>
                    <a:pt x="12995" y="1995"/>
                    <a:pt x="12986" y="2002"/>
                    <a:pt x="12970" y="2002"/>
                  </a:cubicBezTo>
                  <a:cubicBezTo>
                    <a:pt x="12962" y="2002"/>
                    <a:pt x="12955" y="2001"/>
                    <a:pt x="12950" y="1999"/>
                  </a:cubicBezTo>
                  <a:cubicBezTo>
                    <a:pt x="12940" y="1996"/>
                    <a:pt x="12910" y="1963"/>
                    <a:pt x="12896" y="1940"/>
                  </a:cubicBezTo>
                  <a:cubicBezTo>
                    <a:pt x="12897" y="1939"/>
                    <a:pt x="12899" y="1937"/>
                    <a:pt x="12899" y="1937"/>
                  </a:cubicBezTo>
                  <a:cubicBezTo>
                    <a:pt x="12901" y="1937"/>
                    <a:pt x="12903" y="1937"/>
                    <a:pt x="12904" y="1937"/>
                  </a:cubicBezTo>
                  <a:cubicBezTo>
                    <a:pt x="12904" y="1937"/>
                    <a:pt x="12919" y="1939"/>
                    <a:pt x="12922" y="1939"/>
                  </a:cubicBezTo>
                  <a:cubicBezTo>
                    <a:pt x="12934" y="1939"/>
                    <a:pt x="12947" y="1935"/>
                    <a:pt x="12956" y="1917"/>
                  </a:cubicBezTo>
                  <a:cubicBezTo>
                    <a:pt x="12962" y="1905"/>
                    <a:pt x="12964" y="1889"/>
                    <a:pt x="12963" y="1874"/>
                  </a:cubicBezTo>
                  <a:cubicBezTo>
                    <a:pt x="12961" y="1843"/>
                    <a:pt x="12947" y="1826"/>
                    <a:pt x="12931" y="1808"/>
                  </a:cubicBezTo>
                  <a:cubicBezTo>
                    <a:pt x="12907" y="1780"/>
                    <a:pt x="12878" y="1760"/>
                    <a:pt x="12849" y="1751"/>
                  </a:cubicBezTo>
                  <a:cubicBezTo>
                    <a:pt x="12841" y="1748"/>
                    <a:pt x="12832" y="1747"/>
                    <a:pt x="12822" y="1747"/>
                  </a:cubicBezTo>
                  <a:cubicBezTo>
                    <a:pt x="12815" y="1747"/>
                    <a:pt x="12809" y="1747"/>
                    <a:pt x="12802" y="1747"/>
                  </a:cubicBezTo>
                  <a:cubicBezTo>
                    <a:pt x="12796" y="1748"/>
                    <a:pt x="12790" y="1749"/>
                    <a:pt x="12784" y="1749"/>
                  </a:cubicBezTo>
                  <a:cubicBezTo>
                    <a:pt x="12781" y="1749"/>
                    <a:pt x="12778" y="1749"/>
                    <a:pt x="12775" y="1749"/>
                  </a:cubicBezTo>
                  <a:lnTo>
                    <a:pt x="12756" y="1747"/>
                  </a:lnTo>
                  <a:lnTo>
                    <a:pt x="12759" y="1788"/>
                  </a:lnTo>
                  <a:cubicBezTo>
                    <a:pt x="12761" y="1817"/>
                    <a:pt x="12774" y="1831"/>
                    <a:pt x="12789" y="1846"/>
                  </a:cubicBezTo>
                  <a:cubicBezTo>
                    <a:pt x="12793" y="1849"/>
                    <a:pt x="12801" y="1858"/>
                    <a:pt x="12803" y="1860"/>
                  </a:cubicBezTo>
                  <a:cubicBezTo>
                    <a:pt x="12807" y="1870"/>
                    <a:pt x="12807" y="1878"/>
                    <a:pt x="12804" y="1903"/>
                  </a:cubicBezTo>
                  <a:cubicBezTo>
                    <a:pt x="12802" y="1925"/>
                    <a:pt x="12799" y="1955"/>
                    <a:pt x="12806" y="1985"/>
                  </a:cubicBezTo>
                  <a:cubicBezTo>
                    <a:pt x="12813" y="2012"/>
                    <a:pt x="12826" y="2020"/>
                    <a:pt x="12837" y="2027"/>
                  </a:cubicBezTo>
                  <a:cubicBezTo>
                    <a:pt x="12839" y="2028"/>
                    <a:pt x="12844" y="2031"/>
                    <a:pt x="12846" y="2031"/>
                  </a:cubicBezTo>
                  <a:cubicBezTo>
                    <a:pt x="12846" y="2031"/>
                    <a:pt x="12846" y="2034"/>
                    <a:pt x="12845" y="2040"/>
                  </a:cubicBezTo>
                  <a:cubicBezTo>
                    <a:pt x="12841" y="2067"/>
                    <a:pt x="12840" y="2086"/>
                    <a:pt x="12841" y="2102"/>
                  </a:cubicBezTo>
                  <a:cubicBezTo>
                    <a:pt x="12817" y="2074"/>
                    <a:pt x="12794" y="2048"/>
                    <a:pt x="12770" y="2048"/>
                  </a:cubicBezTo>
                  <a:cubicBezTo>
                    <a:pt x="12750" y="2048"/>
                    <a:pt x="12733" y="2065"/>
                    <a:pt x="12717" y="2097"/>
                  </a:cubicBezTo>
                  <a:cubicBezTo>
                    <a:pt x="12715" y="2101"/>
                    <a:pt x="12704" y="2108"/>
                    <a:pt x="12698" y="2113"/>
                  </a:cubicBezTo>
                  <a:cubicBezTo>
                    <a:pt x="12660" y="2141"/>
                    <a:pt x="12633" y="2165"/>
                    <a:pt x="12628" y="2212"/>
                  </a:cubicBezTo>
                  <a:cubicBezTo>
                    <a:pt x="12627" y="2224"/>
                    <a:pt x="12626" y="2247"/>
                    <a:pt x="12638" y="2272"/>
                  </a:cubicBezTo>
                  <a:cubicBezTo>
                    <a:pt x="12643" y="2282"/>
                    <a:pt x="12650" y="2290"/>
                    <a:pt x="12658" y="2296"/>
                  </a:cubicBezTo>
                  <a:cubicBezTo>
                    <a:pt x="12661" y="2300"/>
                    <a:pt x="12671" y="2309"/>
                    <a:pt x="12672" y="2310"/>
                  </a:cubicBezTo>
                  <a:cubicBezTo>
                    <a:pt x="12670" y="2318"/>
                    <a:pt x="12668" y="2320"/>
                    <a:pt x="12664" y="2320"/>
                  </a:cubicBezTo>
                  <a:cubicBezTo>
                    <a:pt x="12658" y="2320"/>
                    <a:pt x="12649" y="2313"/>
                    <a:pt x="12641" y="2307"/>
                  </a:cubicBezTo>
                  <a:cubicBezTo>
                    <a:pt x="12635" y="2302"/>
                    <a:pt x="12628" y="2297"/>
                    <a:pt x="12623" y="2295"/>
                  </a:cubicBezTo>
                  <a:cubicBezTo>
                    <a:pt x="12596" y="2284"/>
                    <a:pt x="12577" y="2268"/>
                    <a:pt x="12554" y="2247"/>
                  </a:cubicBezTo>
                  <a:cubicBezTo>
                    <a:pt x="12544" y="2238"/>
                    <a:pt x="12537" y="2233"/>
                    <a:pt x="12529" y="2233"/>
                  </a:cubicBezTo>
                  <a:cubicBezTo>
                    <a:pt x="12518" y="2233"/>
                    <a:pt x="12510" y="2243"/>
                    <a:pt x="12503" y="2252"/>
                  </a:cubicBezTo>
                  <a:cubicBezTo>
                    <a:pt x="12498" y="2257"/>
                    <a:pt x="12493" y="2262"/>
                    <a:pt x="12487" y="2266"/>
                  </a:cubicBezTo>
                  <a:lnTo>
                    <a:pt x="12462" y="2279"/>
                  </a:lnTo>
                  <a:lnTo>
                    <a:pt x="12479" y="2321"/>
                  </a:lnTo>
                  <a:cubicBezTo>
                    <a:pt x="12479" y="2322"/>
                    <a:pt x="12519" y="2414"/>
                    <a:pt x="12547" y="2414"/>
                  </a:cubicBezTo>
                  <a:lnTo>
                    <a:pt x="12552" y="2414"/>
                  </a:lnTo>
                  <a:cubicBezTo>
                    <a:pt x="12557" y="2414"/>
                    <a:pt x="12562" y="2417"/>
                    <a:pt x="12565" y="2420"/>
                  </a:cubicBezTo>
                  <a:cubicBezTo>
                    <a:pt x="12563" y="2424"/>
                    <a:pt x="12559" y="2424"/>
                    <a:pt x="12554" y="2424"/>
                  </a:cubicBezTo>
                  <a:cubicBezTo>
                    <a:pt x="12538" y="2424"/>
                    <a:pt x="12518" y="2404"/>
                    <a:pt x="12510" y="2395"/>
                  </a:cubicBezTo>
                  <a:cubicBezTo>
                    <a:pt x="12483" y="2364"/>
                    <a:pt x="12462" y="2354"/>
                    <a:pt x="12438" y="2343"/>
                  </a:cubicBezTo>
                  <a:lnTo>
                    <a:pt x="12429" y="2340"/>
                  </a:lnTo>
                  <a:cubicBezTo>
                    <a:pt x="12426" y="2289"/>
                    <a:pt x="12417" y="2262"/>
                    <a:pt x="12401" y="2239"/>
                  </a:cubicBezTo>
                  <a:cubicBezTo>
                    <a:pt x="12402" y="2236"/>
                    <a:pt x="12403" y="2233"/>
                    <a:pt x="12404" y="2230"/>
                  </a:cubicBezTo>
                  <a:cubicBezTo>
                    <a:pt x="12410" y="2207"/>
                    <a:pt x="12423" y="2160"/>
                    <a:pt x="12402" y="2118"/>
                  </a:cubicBezTo>
                  <a:cubicBezTo>
                    <a:pt x="12428" y="2128"/>
                    <a:pt x="12454" y="2139"/>
                    <a:pt x="12480" y="2147"/>
                  </a:cubicBezTo>
                  <a:lnTo>
                    <a:pt x="12487" y="2150"/>
                  </a:lnTo>
                  <a:cubicBezTo>
                    <a:pt x="12519" y="2160"/>
                    <a:pt x="12551" y="2170"/>
                    <a:pt x="12584" y="2170"/>
                  </a:cubicBezTo>
                  <a:cubicBezTo>
                    <a:pt x="12594" y="2170"/>
                    <a:pt x="12604" y="2169"/>
                    <a:pt x="12613" y="2167"/>
                  </a:cubicBezTo>
                  <a:cubicBezTo>
                    <a:pt x="12630" y="2163"/>
                    <a:pt x="12697" y="2121"/>
                    <a:pt x="12710" y="2042"/>
                  </a:cubicBezTo>
                  <a:cubicBezTo>
                    <a:pt x="12713" y="2024"/>
                    <a:pt x="12716" y="1990"/>
                    <a:pt x="12699" y="1954"/>
                  </a:cubicBezTo>
                  <a:cubicBezTo>
                    <a:pt x="12693" y="1941"/>
                    <a:pt x="12689" y="1929"/>
                    <a:pt x="12686" y="1919"/>
                  </a:cubicBezTo>
                  <a:cubicBezTo>
                    <a:pt x="12676" y="1893"/>
                    <a:pt x="12668" y="1869"/>
                    <a:pt x="12642" y="1846"/>
                  </a:cubicBezTo>
                  <a:cubicBezTo>
                    <a:pt x="12616" y="1824"/>
                    <a:pt x="12589" y="1808"/>
                    <a:pt x="12563" y="1792"/>
                  </a:cubicBezTo>
                  <a:cubicBezTo>
                    <a:pt x="12537" y="1777"/>
                    <a:pt x="12511" y="1760"/>
                    <a:pt x="12486" y="1738"/>
                  </a:cubicBezTo>
                  <a:lnTo>
                    <a:pt x="12472" y="1726"/>
                  </a:lnTo>
                  <a:cubicBezTo>
                    <a:pt x="12439" y="1695"/>
                    <a:pt x="12404" y="1664"/>
                    <a:pt x="12364" y="1660"/>
                  </a:cubicBezTo>
                  <a:cubicBezTo>
                    <a:pt x="12358" y="1659"/>
                    <a:pt x="12350" y="1656"/>
                    <a:pt x="12343" y="1653"/>
                  </a:cubicBezTo>
                  <a:cubicBezTo>
                    <a:pt x="12335" y="1650"/>
                    <a:pt x="12327" y="1647"/>
                    <a:pt x="12319" y="1646"/>
                  </a:cubicBezTo>
                  <a:cubicBezTo>
                    <a:pt x="12315" y="1645"/>
                    <a:pt x="12312" y="1644"/>
                    <a:pt x="12308" y="1644"/>
                  </a:cubicBezTo>
                  <a:cubicBezTo>
                    <a:pt x="12300" y="1644"/>
                    <a:pt x="12294" y="1646"/>
                    <a:pt x="12285" y="1649"/>
                  </a:cubicBezTo>
                  <a:lnTo>
                    <a:pt x="12282" y="1632"/>
                  </a:lnTo>
                  <a:lnTo>
                    <a:pt x="12273" y="1632"/>
                  </a:lnTo>
                  <a:cubicBezTo>
                    <a:pt x="12274" y="1625"/>
                    <a:pt x="12274" y="1618"/>
                    <a:pt x="12273" y="1610"/>
                  </a:cubicBezTo>
                  <a:cubicBezTo>
                    <a:pt x="12270" y="1590"/>
                    <a:pt x="12261" y="1579"/>
                    <a:pt x="12247" y="1579"/>
                  </a:cubicBezTo>
                  <a:cubicBezTo>
                    <a:pt x="12245" y="1579"/>
                    <a:pt x="12244" y="1581"/>
                    <a:pt x="12239" y="1581"/>
                  </a:cubicBezTo>
                  <a:cubicBezTo>
                    <a:pt x="12235" y="1581"/>
                    <a:pt x="12231" y="1578"/>
                    <a:pt x="12226" y="1576"/>
                  </a:cubicBezTo>
                  <a:cubicBezTo>
                    <a:pt x="12221" y="1574"/>
                    <a:pt x="12216" y="1573"/>
                    <a:pt x="12211" y="1573"/>
                  </a:cubicBezTo>
                  <a:cubicBezTo>
                    <a:pt x="12203" y="1573"/>
                    <a:pt x="12195" y="1577"/>
                    <a:pt x="12188" y="1586"/>
                  </a:cubicBezTo>
                  <a:cubicBezTo>
                    <a:pt x="12185" y="1589"/>
                    <a:pt x="12183" y="1590"/>
                    <a:pt x="12181" y="1590"/>
                  </a:cubicBezTo>
                  <a:cubicBezTo>
                    <a:pt x="12178" y="1590"/>
                    <a:pt x="12176" y="1589"/>
                    <a:pt x="12173" y="1587"/>
                  </a:cubicBezTo>
                  <a:cubicBezTo>
                    <a:pt x="12168" y="1585"/>
                    <a:pt x="12162" y="1582"/>
                    <a:pt x="12153" y="1582"/>
                  </a:cubicBezTo>
                  <a:lnTo>
                    <a:pt x="12145" y="1582"/>
                  </a:lnTo>
                  <a:lnTo>
                    <a:pt x="12140" y="1595"/>
                  </a:lnTo>
                  <a:cubicBezTo>
                    <a:pt x="12137" y="1601"/>
                    <a:pt x="12137" y="1608"/>
                    <a:pt x="12137" y="1615"/>
                  </a:cubicBezTo>
                  <a:cubicBezTo>
                    <a:pt x="12123" y="1608"/>
                    <a:pt x="12109" y="1600"/>
                    <a:pt x="12096" y="1592"/>
                  </a:cubicBezTo>
                  <a:cubicBezTo>
                    <a:pt x="12100" y="1590"/>
                    <a:pt x="12119" y="1579"/>
                    <a:pt x="12119" y="1579"/>
                  </a:cubicBezTo>
                  <a:cubicBezTo>
                    <a:pt x="12122" y="1578"/>
                    <a:pt x="12124" y="1577"/>
                    <a:pt x="12127" y="1576"/>
                  </a:cubicBezTo>
                  <a:cubicBezTo>
                    <a:pt x="12133" y="1575"/>
                    <a:pt x="12139" y="1574"/>
                    <a:pt x="12145" y="1565"/>
                  </a:cubicBezTo>
                  <a:lnTo>
                    <a:pt x="12151" y="1556"/>
                  </a:lnTo>
                  <a:lnTo>
                    <a:pt x="12149" y="1545"/>
                  </a:lnTo>
                  <a:cubicBezTo>
                    <a:pt x="12147" y="1521"/>
                    <a:pt x="12114" y="1509"/>
                    <a:pt x="12107" y="1507"/>
                  </a:cubicBezTo>
                  <a:cubicBezTo>
                    <a:pt x="12104" y="1506"/>
                    <a:pt x="12101" y="1503"/>
                    <a:pt x="12098" y="1501"/>
                  </a:cubicBezTo>
                  <a:cubicBezTo>
                    <a:pt x="12094" y="1498"/>
                    <a:pt x="12090" y="1496"/>
                    <a:pt x="12086" y="1495"/>
                  </a:cubicBezTo>
                  <a:cubicBezTo>
                    <a:pt x="12085" y="1494"/>
                    <a:pt x="12083" y="1495"/>
                    <a:pt x="12082" y="1495"/>
                  </a:cubicBezTo>
                  <a:cubicBezTo>
                    <a:pt x="12080" y="1495"/>
                    <a:pt x="12079" y="1494"/>
                    <a:pt x="12077" y="1495"/>
                  </a:cubicBezTo>
                  <a:cubicBezTo>
                    <a:pt x="12075" y="1495"/>
                    <a:pt x="12073" y="1495"/>
                    <a:pt x="12072" y="1495"/>
                  </a:cubicBezTo>
                  <a:cubicBezTo>
                    <a:pt x="12071" y="1495"/>
                    <a:pt x="12070" y="1495"/>
                    <a:pt x="12069" y="1495"/>
                  </a:cubicBezTo>
                  <a:cubicBezTo>
                    <a:pt x="12067" y="1494"/>
                    <a:pt x="12067" y="1493"/>
                    <a:pt x="12066" y="1490"/>
                  </a:cubicBezTo>
                  <a:cubicBezTo>
                    <a:pt x="12065" y="1488"/>
                    <a:pt x="12063" y="1485"/>
                    <a:pt x="12061" y="1482"/>
                  </a:cubicBezTo>
                  <a:cubicBezTo>
                    <a:pt x="12056" y="1475"/>
                    <a:pt x="12050" y="1471"/>
                    <a:pt x="12045" y="1471"/>
                  </a:cubicBezTo>
                  <a:cubicBezTo>
                    <a:pt x="12036" y="1471"/>
                    <a:pt x="12029" y="1479"/>
                    <a:pt x="12022" y="1490"/>
                  </a:cubicBezTo>
                  <a:cubicBezTo>
                    <a:pt x="12023" y="1456"/>
                    <a:pt x="12010" y="1450"/>
                    <a:pt x="12005" y="1448"/>
                  </a:cubicBezTo>
                  <a:cubicBezTo>
                    <a:pt x="12000" y="1446"/>
                    <a:pt x="11995" y="1445"/>
                    <a:pt x="11990" y="1445"/>
                  </a:cubicBezTo>
                  <a:cubicBezTo>
                    <a:pt x="11972" y="1445"/>
                    <a:pt x="11957" y="1458"/>
                    <a:pt x="11946" y="1487"/>
                  </a:cubicBezTo>
                  <a:cubicBezTo>
                    <a:pt x="11945" y="1490"/>
                    <a:pt x="11943" y="1496"/>
                    <a:pt x="11942" y="1502"/>
                  </a:cubicBezTo>
                  <a:cubicBezTo>
                    <a:pt x="11940" y="1507"/>
                    <a:pt x="11938" y="1515"/>
                    <a:pt x="11935" y="1521"/>
                  </a:cubicBezTo>
                  <a:cubicBezTo>
                    <a:pt x="11935" y="1518"/>
                    <a:pt x="11935" y="1517"/>
                    <a:pt x="11935" y="1515"/>
                  </a:cubicBezTo>
                  <a:cubicBezTo>
                    <a:pt x="11935" y="1503"/>
                    <a:pt x="11936" y="1488"/>
                    <a:pt x="11931" y="1478"/>
                  </a:cubicBezTo>
                  <a:cubicBezTo>
                    <a:pt x="11929" y="1474"/>
                    <a:pt x="11926" y="1468"/>
                    <a:pt x="11920" y="1468"/>
                  </a:cubicBezTo>
                  <a:cubicBezTo>
                    <a:pt x="11919" y="1468"/>
                    <a:pt x="11918" y="1469"/>
                    <a:pt x="11916" y="1470"/>
                  </a:cubicBezTo>
                  <a:lnTo>
                    <a:pt x="11916" y="1450"/>
                  </a:lnTo>
                  <a:lnTo>
                    <a:pt x="11909" y="1448"/>
                  </a:lnTo>
                  <a:cubicBezTo>
                    <a:pt x="11906" y="1447"/>
                    <a:pt x="11903" y="1444"/>
                    <a:pt x="11899" y="1442"/>
                  </a:cubicBezTo>
                  <a:cubicBezTo>
                    <a:pt x="11894" y="1438"/>
                    <a:pt x="11888" y="1433"/>
                    <a:pt x="11879" y="1433"/>
                  </a:cubicBezTo>
                  <a:cubicBezTo>
                    <a:pt x="11873" y="1434"/>
                    <a:pt x="11869" y="1440"/>
                    <a:pt x="11865" y="1445"/>
                  </a:cubicBezTo>
                  <a:cubicBezTo>
                    <a:pt x="11863" y="1448"/>
                    <a:pt x="11861" y="1450"/>
                    <a:pt x="11859" y="1451"/>
                  </a:cubicBezTo>
                  <a:cubicBezTo>
                    <a:pt x="11853" y="1456"/>
                    <a:pt x="11846" y="1457"/>
                    <a:pt x="11839" y="1458"/>
                  </a:cubicBezTo>
                  <a:cubicBezTo>
                    <a:pt x="11829" y="1458"/>
                    <a:pt x="11826" y="1459"/>
                    <a:pt x="11819" y="1475"/>
                  </a:cubicBezTo>
                  <a:cubicBezTo>
                    <a:pt x="11814" y="1486"/>
                    <a:pt x="11808" y="1491"/>
                    <a:pt x="11801" y="1491"/>
                  </a:cubicBezTo>
                  <a:cubicBezTo>
                    <a:pt x="11797" y="1491"/>
                    <a:pt x="11792" y="1489"/>
                    <a:pt x="11786" y="1485"/>
                  </a:cubicBezTo>
                  <a:cubicBezTo>
                    <a:pt x="11782" y="1482"/>
                    <a:pt x="11777" y="1481"/>
                    <a:pt x="11772" y="1481"/>
                  </a:cubicBezTo>
                  <a:cubicBezTo>
                    <a:pt x="11761" y="1481"/>
                    <a:pt x="11752" y="1488"/>
                    <a:pt x="11744" y="1495"/>
                  </a:cubicBezTo>
                  <a:cubicBezTo>
                    <a:pt x="11735" y="1503"/>
                    <a:pt x="11725" y="1504"/>
                    <a:pt x="11716" y="1504"/>
                  </a:cubicBezTo>
                  <a:lnTo>
                    <a:pt x="11709" y="1504"/>
                  </a:lnTo>
                  <a:lnTo>
                    <a:pt x="11706" y="1536"/>
                  </a:lnTo>
                  <a:lnTo>
                    <a:pt x="11708" y="1539"/>
                  </a:lnTo>
                  <a:cubicBezTo>
                    <a:pt x="11710" y="1542"/>
                    <a:pt x="11718" y="1551"/>
                    <a:pt x="11719" y="1552"/>
                  </a:cubicBezTo>
                  <a:cubicBezTo>
                    <a:pt x="11719" y="1552"/>
                    <a:pt x="11716" y="1557"/>
                    <a:pt x="11703" y="1559"/>
                  </a:cubicBezTo>
                  <a:cubicBezTo>
                    <a:pt x="11702" y="1559"/>
                    <a:pt x="11700" y="1558"/>
                    <a:pt x="11698" y="1558"/>
                  </a:cubicBezTo>
                  <a:cubicBezTo>
                    <a:pt x="11696" y="1557"/>
                    <a:pt x="11693" y="1558"/>
                    <a:pt x="11690" y="1558"/>
                  </a:cubicBezTo>
                  <a:cubicBezTo>
                    <a:pt x="11685" y="1558"/>
                    <a:pt x="11679" y="1558"/>
                    <a:pt x="11674" y="1567"/>
                  </a:cubicBezTo>
                  <a:cubicBezTo>
                    <a:pt x="11667" y="1580"/>
                    <a:pt x="11670" y="1596"/>
                    <a:pt x="11672" y="1599"/>
                  </a:cubicBezTo>
                  <a:cubicBezTo>
                    <a:pt x="11671" y="1603"/>
                    <a:pt x="11663" y="1608"/>
                    <a:pt x="11661" y="1610"/>
                  </a:cubicBezTo>
                  <a:cubicBezTo>
                    <a:pt x="11658" y="1612"/>
                    <a:pt x="11656" y="1615"/>
                    <a:pt x="11655" y="1616"/>
                  </a:cubicBezTo>
                  <a:cubicBezTo>
                    <a:pt x="11651" y="1621"/>
                    <a:pt x="11649" y="1621"/>
                    <a:pt x="11649" y="1621"/>
                  </a:cubicBezTo>
                  <a:cubicBezTo>
                    <a:pt x="11648" y="1621"/>
                    <a:pt x="11645" y="1617"/>
                    <a:pt x="11643" y="1613"/>
                  </a:cubicBezTo>
                  <a:cubicBezTo>
                    <a:pt x="11638" y="1606"/>
                    <a:pt x="11633" y="1602"/>
                    <a:pt x="11628" y="1602"/>
                  </a:cubicBezTo>
                  <a:cubicBezTo>
                    <a:pt x="11626" y="1602"/>
                    <a:pt x="11624" y="1603"/>
                    <a:pt x="11622" y="1604"/>
                  </a:cubicBezTo>
                  <a:cubicBezTo>
                    <a:pt x="11620" y="1605"/>
                    <a:pt x="11618" y="1606"/>
                    <a:pt x="11615" y="1606"/>
                  </a:cubicBezTo>
                  <a:cubicBezTo>
                    <a:pt x="11613" y="1606"/>
                    <a:pt x="11613" y="1604"/>
                    <a:pt x="11610" y="1598"/>
                  </a:cubicBezTo>
                  <a:cubicBezTo>
                    <a:pt x="11608" y="1593"/>
                    <a:pt x="11606" y="1587"/>
                    <a:pt x="11601" y="1582"/>
                  </a:cubicBezTo>
                  <a:cubicBezTo>
                    <a:pt x="11598" y="1580"/>
                    <a:pt x="11595" y="1578"/>
                    <a:pt x="11591" y="1578"/>
                  </a:cubicBezTo>
                  <a:cubicBezTo>
                    <a:pt x="11576" y="1578"/>
                    <a:pt x="11562" y="1605"/>
                    <a:pt x="11555" y="1619"/>
                  </a:cubicBezTo>
                  <a:cubicBezTo>
                    <a:pt x="11545" y="1637"/>
                    <a:pt x="11535" y="1642"/>
                    <a:pt x="11522" y="1647"/>
                  </a:cubicBezTo>
                  <a:cubicBezTo>
                    <a:pt x="11516" y="1650"/>
                    <a:pt x="11510" y="1652"/>
                    <a:pt x="11504" y="1656"/>
                  </a:cubicBezTo>
                  <a:lnTo>
                    <a:pt x="11500" y="1658"/>
                  </a:lnTo>
                  <a:cubicBezTo>
                    <a:pt x="11485" y="1667"/>
                    <a:pt x="11469" y="1678"/>
                    <a:pt x="11465" y="1703"/>
                  </a:cubicBezTo>
                  <a:cubicBezTo>
                    <a:pt x="11464" y="1710"/>
                    <a:pt x="11463" y="1722"/>
                    <a:pt x="11467" y="1735"/>
                  </a:cubicBezTo>
                  <a:cubicBezTo>
                    <a:pt x="11471" y="1747"/>
                    <a:pt x="11479" y="1750"/>
                    <a:pt x="11495" y="1754"/>
                  </a:cubicBezTo>
                  <a:cubicBezTo>
                    <a:pt x="11494" y="1754"/>
                    <a:pt x="11494" y="1754"/>
                    <a:pt x="11494" y="1755"/>
                  </a:cubicBezTo>
                  <a:cubicBezTo>
                    <a:pt x="11490" y="1764"/>
                    <a:pt x="11481" y="1771"/>
                    <a:pt x="11472" y="1771"/>
                  </a:cubicBezTo>
                  <a:cubicBezTo>
                    <a:pt x="11461" y="1771"/>
                    <a:pt x="11451" y="1762"/>
                    <a:pt x="11447" y="1751"/>
                  </a:cubicBezTo>
                  <a:cubicBezTo>
                    <a:pt x="11445" y="1745"/>
                    <a:pt x="11444" y="1737"/>
                    <a:pt x="11445" y="1729"/>
                  </a:cubicBezTo>
                  <a:lnTo>
                    <a:pt x="11448" y="1709"/>
                  </a:lnTo>
                  <a:lnTo>
                    <a:pt x="11434" y="1707"/>
                  </a:lnTo>
                  <a:cubicBezTo>
                    <a:pt x="11413" y="1707"/>
                    <a:pt x="11402" y="1724"/>
                    <a:pt x="11391" y="1741"/>
                  </a:cubicBezTo>
                  <a:cubicBezTo>
                    <a:pt x="11386" y="1748"/>
                    <a:pt x="11381" y="1757"/>
                    <a:pt x="11375" y="1764"/>
                  </a:cubicBezTo>
                  <a:cubicBezTo>
                    <a:pt x="11369" y="1771"/>
                    <a:pt x="11365" y="1780"/>
                    <a:pt x="11361" y="1788"/>
                  </a:cubicBezTo>
                  <a:cubicBezTo>
                    <a:pt x="11357" y="1794"/>
                    <a:pt x="11354" y="1800"/>
                    <a:pt x="11351" y="1805"/>
                  </a:cubicBezTo>
                  <a:cubicBezTo>
                    <a:pt x="11343" y="1815"/>
                    <a:pt x="11324" y="1826"/>
                    <a:pt x="11309" y="1832"/>
                  </a:cubicBezTo>
                  <a:lnTo>
                    <a:pt x="11306" y="1835"/>
                  </a:lnTo>
                  <a:lnTo>
                    <a:pt x="11304" y="1842"/>
                  </a:lnTo>
                  <a:cubicBezTo>
                    <a:pt x="11301" y="1851"/>
                    <a:pt x="11301" y="1861"/>
                    <a:pt x="11301" y="1872"/>
                  </a:cubicBezTo>
                  <a:lnTo>
                    <a:pt x="11302" y="1886"/>
                  </a:lnTo>
                  <a:lnTo>
                    <a:pt x="11309" y="1886"/>
                  </a:lnTo>
                  <a:cubicBezTo>
                    <a:pt x="11311" y="1887"/>
                    <a:pt x="11313" y="1888"/>
                    <a:pt x="11315" y="1888"/>
                  </a:cubicBezTo>
                  <a:cubicBezTo>
                    <a:pt x="11331" y="1888"/>
                    <a:pt x="11348" y="1879"/>
                    <a:pt x="11363" y="1871"/>
                  </a:cubicBezTo>
                  <a:lnTo>
                    <a:pt x="11368" y="1868"/>
                  </a:lnTo>
                  <a:cubicBezTo>
                    <a:pt x="11380" y="1862"/>
                    <a:pt x="11392" y="1856"/>
                    <a:pt x="11404" y="1854"/>
                  </a:cubicBezTo>
                  <a:lnTo>
                    <a:pt x="11407" y="1854"/>
                  </a:lnTo>
                  <a:lnTo>
                    <a:pt x="11413" y="1854"/>
                  </a:lnTo>
                  <a:cubicBezTo>
                    <a:pt x="11413" y="1854"/>
                    <a:pt x="11412" y="1855"/>
                    <a:pt x="11412" y="1855"/>
                  </a:cubicBezTo>
                  <a:cubicBezTo>
                    <a:pt x="11406" y="1857"/>
                    <a:pt x="11399" y="1859"/>
                    <a:pt x="11393" y="1866"/>
                  </a:cubicBezTo>
                  <a:cubicBezTo>
                    <a:pt x="11376" y="1887"/>
                    <a:pt x="11372" y="1913"/>
                    <a:pt x="11367" y="1940"/>
                  </a:cubicBezTo>
                  <a:lnTo>
                    <a:pt x="11365" y="1951"/>
                  </a:lnTo>
                  <a:cubicBezTo>
                    <a:pt x="11361" y="1975"/>
                    <a:pt x="11355" y="1989"/>
                    <a:pt x="11345" y="1999"/>
                  </a:cubicBezTo>
                  <a:cubicBezTo>
                    <a:pt x="11321" y="2023"/>
                    <a:pt x="11304" y="2046"/>
                    <a:pt x="11289" y="2088"/>
                  </a:cubicBezTo>
                  <a:cubicBezTo>
                    <a:pt x="11282" y="2107"/>
                    <a:pt x="11278" y="2129"/>
                    <a:pt x="11274" y="2150"/>
                  </a:cubicBezTo>
                  <a:cubicBezTo>
                    <a:pt x="11271" y="2162"/>
                    <a:pt x="11269" y="2174"/>
                    <a:pt x="11266" y="2185"/>
                  </a:cubicBezTo>
                  <a:cubicBezTo>
                    <a:pt x="11264" y="2192"/>
                    <a:pt x="11262" y="2200"/>
                    <a:pt x="11261" y="2209"/>
                  </a:cubicBezTo>
                  <a:cubicBezTo>
                    <a:pt x="11256" y="2228"/>
                    <a:pt x="11252" y="2249"/>
                    <a:pt x="11246" y="2259"/>
                  </a:cubicBezTo>
                  <a:cubicBezTo>
                    <a:pt x="11243" y="2265"/>
                    <a:pt x="11239" y="2268"/>
                    <a:pt x="11234" y="2272"/>
                  </a:cubicBezTo>
                  <a:cubicBezTo>
                    <a:pt x="11227" y="2278"/>
                    <a:pt x="11219" y="2285"/>
                    <a:pt x="11213" y="2303"/>
                  </a:cubicBezTo>
                  <a:cubicBezTo>
                    <a:pt x="11208" y="2317"/>
                    <a:pt x="11208" y="2327"/>
                    <a:pt x="11208" y="2337"/>
                  </a:cubicBezTo>
                  <a:cubicBezTo>
                    <a:pt x="11209" y="2340"/>
                    <a:pt x="11209" y="2341"/>
                    <a:pt x="11208" y="2344"/>
                  </a:cubicBezTo>
                  <a:cubicBezTo>
                    <a:pt x="11208" y="2349"/>
                    <a:pt x="11208" y="2354"/>
                    <a:pt x="11208" y="2360"/>
                  </a:cubicBezTo>
                  <a:cubicBezTo>
                    <a:pt x="11206" y="2360"/>
                    <a:pt x="11203" y="2361"/>
                    <a:pt x="11200" y="2361"/>
                  </a:cubicBezTo>
                  <a:cubicBezTo>
                    <a:pt x="11183" y="2365"/>
                    <a:pt x="11163" y="2374"/>
                    <a:pt x="11150" y="2415"/>
                  </a:cubicBezTo>
                  <a:lnTo>
                    <a:pt x="11147" y="2423"/>
                  </a:lnTo>
                  <a:cubicBezTo>
                    <a:pt x="11138" y="2450"/>
                    <a:pt x="11128" y="2483"/>
                    <a:pt x="11113" y="2485"/>
                  </a:cubicBezTo>
                  <a:cubicBezTo>
                    <a:pt x="11109" y="2485"/>
                    <a:pt x="11106" y="2478"/>
                    <a:pt x="11101" y="2471"/>
                  </a:cubicBezTo>
                  <a:cubicBezTo>
                    <a:pt x="11095" y="2462"/>
                    <a:pt x="11089" y="2451"/>
                    <a:pt x="11080" y="2451"/>
                  </a:cubicBezTo>
                  <a:cubicBezTo>
                    <a:pt x="11061" y="2451"/>
                    <a:pt x="11059" y="2478"/>
                    <a:pt x="11058" y="2494"/>
                  </a:cubicBezTo>
                  <a:cubicBezTo>
                    <a:pt x="11058" y="2499"/>
                    <a:pt x="11058" y="2505"/>
                    <a:pt x="11057" y="2509"/>
                  </a:cubicBezTo>
                  <a:cubicBezTo>
                    <a:pt x="11053" y="2531"/>
                    <a:pt x="11044" y="2547"/>
                    <a:pt x="11029" y="2560"/>
                  </a:cubicBezTo>
                  <a:cubicBezTo>
                    <a:pt x="11024" y="2564"/>
                    <a:pt x="11019" y="2564"/>
                    <a:pt x="11014" y="2565"/>
                  </a:cubicBezTo>
                  <a:cubicBezTo>
                    <a:pt x="11002" y="2567"/>
                    <a:pt x="10986" y="2570"/>
                    <a:pt x="10984" y="2616"/>
                  </a:cubicBezTo>
                  <a:cubicBezTo>
                    <a:pt x="10978" y="2618"/>
                    <a:pt x="10971" y="2620"/>
                    <a:pt x="10963" y="2620"/>
                  </a:cubicBezTo>
                  <a:cubicBezTo>
                    <a:pt x="10961" y="2620"/>
                    <a:pt x="10958" y="2621"/>
                    <a:pt x="10956" y="2620"/>
                  </a:cubicBezTo>
                  <a:lnTo>
                    <a:pt x="10955" y="2639"/>
                  </a:lnTo>
                  <a:lnTo>
                    <a:pt x="10955" y="2640"/>
                  </a:lnTo>
                  <a:lnTo>
                    <a:pt x="10948" y="2640"/>
                  </a:lnTo>
                  <a:cubicBezTo>
                    <a:pt x="10948" y="2646"/>
                    <a:pt x="10945" y="2664"/>
                    <a:pt x="10944" y="2667"/>
                  </a:cubicBezTo>
                  <a:cubicBezTo>
                    <a:pt x="10944" y="2667"/>
                    <a:pt x="10944" y="2668"/>
                    <a:pt x="10942" y="2668"/>
                  </a:cubicBezTo>
                  <a:cubicBezTo>
                    <a:pt x="10940" y="2668"/>
                    <a:pt x="10938" y="2667"/>
                    <a:pt x="10937" y="2667"/>
                  </a:cubicBezTo>
                  <a:cubicBezTo>
                    <a:pt x="10935" y="2666"/>
                    <a:pt x="10933" y="2667"/>
                    <a:pt x="10931" y="2667"/>
                  </a:cubicBezTo>
                  <a:cubicBezTo>
                    <a:pt x="10928" y="2667"/>
                    <a:pt x="10925" y="2666"/>
                    <a:pt x="10923" y="2668"/>
                  </a:cubicBezTo>
                  <a:cubicBezTo>
                    <a:pt x="10913" y="2677"/>
                    <a:pt x="10898" y="2695"/>
                    <a:pt x="10890" y="2713"/>
                  </a:cubicBezTo>
                  <a:cubicBezTo>
                    <a:pt x="10879" y="2738"/>
                    <a:pt x="10881" y="2768"/>
                    <a:pt x="10883" y="2793"/>
                  </a:cubicBezTo>
                  <a:cubicBezTo>
                    <a:pt x="10884" y="2804"/>
                    <a:pt x="10885" y="2815"/>
                    <a:pt x="10884" y="2825"/>
                  </a:cubicBezTo>
                  <a:cubicBezTo>
                    <a:pt x="10883" y="2868"/>
                    <a:pt x="10886" y="2906"/>
                    <a:pt x="10889" y="2941"/>
                  </a:cubicBezTo>
                  <a:cubicBezTo>
                    <a:pt x="10891" y="2967"/>
                    <a:pt x="10889" y="2990"/>
                    <a:pt x="10887" y="3017"/>
                  </a:cubicBezTo>
                  <a:cubicBezTo>
                    <a:pt x="10886" y="3030"/>
                    <a:pt x="10886" y="3044"/>
                    <a:pt x="10885" y="3058"/>
                  </a:cubicBezTo>
                  <a:cubicBezTo>
                    <a:pt x="10883" y="3115"/>
                    <a:pt x="10894" y="3136"/>
                    <a:pt x="10904" y="3143"/>
                  </a:cubicBezTo>
                  <a:lnTo>
                    <a:pt x="10903" y="3165"/>
                  </a:lnTo>
                  <a:cubicBezTo>
                    <a:pt x="10900" y="3240"/>
                    <a:pt x="10918" y="3262"/>
                    <a:pt x="10939" y="3289"/>
                  </a:cubicBezTo>
                  <a:cubicBezTo>
                    <a:pt x="10943" y="3294"/>
                    <a:pt x="10947" y="3301"/>
                    <a:pt x="10952" y="3306"/>
                  </a:cubicBezTo>
                  <a:cubicBezTo>
                    <a:pt x="10966" y="3326"/>
                    <a:pt x="10984" y="3336"/>
                    <a:pt x="11004" y="3336"/>
                  </a:cubicBezTo>
                  <a:cubicBezTo>
                    <a:pt x="11014" y="3336"/>
                    <a:pt x="11024" y="3333"/>
                    <a:pt x="11035" y="3328"/>
                  </a:cubicBezTo>
                  <a:cubicBezTo>
                    <a:pt x="11062" y="3315"/>
                    <a:pt x="11079" y="3284"/>
                    <a:pt x="11098" y="3251"/>
                  </a:cubicBezTo>
                  <a:cubicBezTo>
                    <a:pt x="11102" y="3243"/>
                    <a:pt x="11106" y="3236"/>
                    <a:pt x="11112" y="3226"/>
                  </a:cubicBezTo>
                  <a:cubicBezTo>
                    <a:pt x="11122" y="3208"/>
                    <a:pt x="11129" y="3197"/>
                    <a:pt x="11141" y="3192"/>
                  </a:cubicBezTo>
                  <a:cubicBezTo>
                    <a:pt x="11144" y="3191"/>
                    <a:pt x="11146" y="3191"/>
                    <a:pt x="11148" y="3191"/>
                  </a:cubicBezTo>
                  <a:cubicBezTo>
                    <a:pt x="11156" y="3190"/>
                    <a:pt x="11165" y="3190"/>
                    <a:pt x="11172" y="3168"/>
                  </a:cubicBezTo>
                  <a:cubicBezTo>
                    <a:pt x="11174" y="3161"/>
                    <a:pt x="11176" y="3148"/>
                    <a:pt x="11177" y="3121"/>
                  </a:cubicBezTo>
                  <a:cubicBezTo>
                    <a:pt x="11177" y="3117"/>
                    <a:pt x="11177" y="3113"/>
                    <a:pt x="11178" y="3109"/>
                  </a:cubicBezTo>
                  <a:cubicBezTo>
                    <a:pt x="11178" y="3112"/>
                    <a:pt x="11178" y="3116"/>
                    <a:pt x="11178" y="3118"/>
                  </a:cubicBezTo>
                  <a:cubicBezTo>
                    <a:pt x="11179" y="3124"/>
                    <a:pt x="11180" y="3131"/>
                    <a:pt x="11182" y="3137"/>
                  </a:cubicBezTo>
                  <a:cubicBezTo>
                    <a:pt x="11185" y="3148"/>
                    <a:pt x="11194" y="3159"/>
                    <a:pt x="11203" y="3168"/>
                  </a:cubicBezTo>
                  <a:cubicBezTo>
                    <a:pt x="11201" y="3170"/>
                    <a:pt x="11198" y="3170"/>
                    <a:pt x="11197" y="3172"/>
                  </a:cubicBezTo>
                  <a:cubicBezTo>
                    <a:pt x="11195" y="3175"/>
                    <a:pt x="11194" y="3178"/>
                    <a:pt x="11192" y="3180"/>
                  </a:cubicBezTo>
                  <a:lnTo>
                    <a:pt x="11186" y="3186"/>
                  </a:lnTo>
                  <a:lnTo>
                    <a:pt x="11188" y="3200"/>
                  </a:lnTo>
                  <a:cubicBezTo>
                    <a:pt x="11190" y="3218"/>
                    <a:pt x="11195" y="3238"/>
                    <a:pt x="11201" y="3259"/>
                  </a:cubicBezTo>
                  <a:cubicBezTo>
                    <a:pt x="11205" y="3278"/>
                    <a:pt x="11209" y="3297"/>
                    <a:pt x="11213" y="3317"/>
                  </a:cubicBezTo>
                  <a:cubicBezTo>
                    <a:pt x="11215" y="3327"/>
                    <a:pt x="11218" y="3337"/>
                    <a:pt x="11220" y="3347"/>
                  </a:cubicBezTo>
                  <a:cubicBezTo>
                    <a:pt x="11235" y="3417"/>
                    <a:pt x="11259" y="3487"/>
                    <a:pt x="11291" y="3553"/>
                  </a:cubicBezTo>
                  <a:cubicBezTo>
                    <a:pt x="11292" y="3555"/>
                    <a:pt x="11293" y="3555"/>
                    <a:pt x="11294" y="3556"/>
                  </a:cubicBezTo>
                  <a:cubicBezTo>
                    <a:pt x="11292" y="3558"/>
                    <a:pt x="11289" y="3560"/>
                    <a:pt x="11287" y="3564"/>
                  </a:cubicBezTo>
                  <a:cubicBezTo>
                    <a:pt x="11279" y="3578"/>
                    <a:pt x="11277" y="3592"/>
                    <a:pt x="11277" y="3603"/>
                  </a:cubicBezTo>
                  <a:cubicBezTo>
                    <a:pt x="11277" y="3613"/>
                    <a:pt x="11279" y="3629"/>
                    <a:pt x="11286" y="3646"/>
                  </a:cubicBezTo>
                  <a:cubicBezTo>
                    <a:pt x="11287" y="3648"/>
                    <a:pt x="11287" y="3648"/>
                    <a:pt x="11288" y="3650"/>
                  </a:cubicBezTo>
                  <a:lnTo>
                    <a:pt x="11291" y="3656"/>
                  </a:lnTo>
                  <a:cubicBezTo>
                    <a:pt x="11297" y="3667"/>
                    <a:pt x="11298" y="3669"/>
                    <a:pt x="11299" y="3683"/>
                  </a:cubicBezTo>
                  <a:cubicBezTo>
                    <a:pt x="11299" y="3686"/>
                    <a:pt x="11298" y="3692"/>
                    <a:pt x="11298" y="3697"/>
                  </a:cubicBezTo>
                  <a:cubicBezTo>
                    <a:pt x="11297" y="3709"/>
                    <a:pt x="11295" y="3726"/>
                    <a:pt x="11301" y="3741"/>
                  </a:cubicBezTo>
                  <a:cubicBezTo>
                    <a:pt x="11304" y="3751"/>
                    <a:pt x="11310" y="3757"/>
                    <a:pt x="11317" y="3757"/>
                  </a:cubicBezTo>
                  <a:cubicBezTo>
                    <a:pt x="11321" y="3757"/>
                    <a:pt x="11324" y="3756"/>
                    <a:pt x="11327" y="3755"/>
                  </a:cubicBezTo>
                  <a:cubicBezTo>
                    <a:pt x="11329" y="3755"/>
                    <a:pt x="11331" y="3754"/>
                    <a:pt x="11333" y="3754"/>
                  </a:cubicBezTo>
                  <a:lnTo>
                    <a:pt x="11336" y="3752"/>
                  </a:lnTo>
                  <a:cubicBezTo>
                    <a:pt x="11336" y="3752"/>
                    <a:pt x="11350" y="3754"/>
                    <a:pt x="11354" y="3754"/>
                  </a:cubicBezTo>
                  <a:cubicBezTo>
                    <a:pt x="11366" y="3754"/>
                    <a:pt x="11381" y="3752"/>
                    <a:pt x="11387" y="3735"/>
                  </a:cubicBezTo>
                  <a:cubicBezTo>
                    <a:pt x="11394" y="3718"/>
                    <a:pt x="11392" y="3698"/>
                    <a:pt x="11390" y="3683"/>
                  </a:cubicBezTo>
                  <a:cubicBezTo>
                    <a:pt x="11389" y="3668"/>
                    <a:pt x="11388" y="3661"/>
                    <a:pt x="11390" y="3655"/>
                  </a:cubicBezTo>
                  <a:cubicBezTo>
                    <a:pt x="11400" y="3628"/>
                    <a:pt x="11427" y="3626"/>
                    <a:pt x="11448" y="3626"/>
                  </a:cubicBezTo>
                  <a:cubicBezTo>
                    <a:pt x="11456" y="3625"/>
                    <a:pt x="11463" y="3626"/>
                    <a:pt x="11469" y="3624"/>
                  </a:cubicBezTo>
                  <a:cubicBezTo>
                    <a:pt x="11476" y="3622"/>
                    <a:pt x="11481" y="3603"/>
                    <a:pt x="11495" y="3544"/>
                  </a:cubicBezTo>
                  <a:cubicBezTo>
                    <a:pt x="11497" y="3534"/>
                    <a:pt x="11499" y="3526"/>
                    <a:pt x="11500" y="3522"/>
                  </a:cubicBezTo>
                  <a:cubicBezTo>
                    <a:pt x="11511" y="3483"/>
                    <a:pt x="11512" y="3449"/>
                    <a:pt x="11512" y="3411"/>
                  </a:cubicBezTo>
                  <a:cubicBezTo>
                    <a:pt x="11513" y="3399"/>
                    <a:pt x="11513" y="3385"/>
                    <a:pt x="11513" y="3371"/>
                  </a:cubicBezTo>
                  <a:cubicBezTo>
                    <a:pt x="11514" y="3351"/>
                    <a:pt x="11517" y="3298"/>
                    <a:pt x="11524" y="3269"/>
                  </a:cubicBezTo>
                  <a:cubicBezTo>
                    <a:pt x="11528" y="3254"/>
                    <a:pt x="11538" y="3243"/>
                    <a:pt x="11548" y="3232"/>
                  </a:cubicBezTo>
                  <a:cubicBezTo>
                    <a:pt x="11552" y="3228"/>
                    <a:pt x="11556" y="3224"/>
                    <a:pt x="11559" y="3220"/>
                  </a:cubicBezTo>
                  <a:cubicBezTo>
                    <a:pt x="11562" y="3217"/>
                    <a:pt x="11566" y="3212"/>
                    <a:pt x="11570" y="3208"/>
                  </a:cubicBezTo>
                  <a:cubicBezTo>
                    <a:pt x="11589" y="3190"/>
                    <a:pt x="11608" y="3171"/>
                    <a:pt x="11608" y="3141"/>
                  </a:cubicBezTo>
                  <a:cubicBezTo>
                    <a:pt x="11608" y="3133"/>
                    <a:pt x="11606" y="3125"/>
                    <a:pt x="11604" y="3120"/>
                  </a:cubicBezTo>
                  <a:cubicBezTo>
                    <a:pt x="11612" y="3110"/>
                    <a:pt x="11619" y="3098"/>
                    <a:pt x="11619" y="3098"/>
                  </a:cubicBezTo>
                  <a:cubicBezTo>
                    <a:pt x="11624" y="3089"/>
                    <a:pt x="11629" y="3079"/>
                    <a:pt x="11630" y="3064"/>
                  </a:cubicBezTo>
                  <a:cubicBezTo>
                    <a:pt x="11630" y="3050"/>
                    <a:pt x="11626" y="3039"/>
                    <a:pt x="11622" y="3029"/>
                  </a:cubicBezTo>
                  <a:cubicBezTo>
                    <a:pt x="11613" y="3007"/>
                    <a:pt x="11602" y="2993"/>
                    <a:pt x="11590" y="2980"/>
                  </a:cubicBezTo>
                  <a:cubicBezTo>
                    <a:pt x="11584" y="2972"/>
                    <a:pt x="11577" y="2964"/>
                    <a:pt x="11572" y="2955"/>
                  </a:cubicBezTo>
                  <a:cubicBezTo>
                    <a:pt x="11565" y="2944"/>
                    <a:pt x="11557" y="2940"/>
                    <a:pt x="11550" y="2936"/>
                  </a:cubicBezTo>
                  <a:cubicBezTo>
                    <a:pt x="11542" y="2933"/>
                    <a:pt x="11536" y="2929"/>
                    <a:pt x="11532" y="2919"/>
                  </a:cubicBezTo>
                  <a:cubicBezTo>
                    <a:pt x="11524" y="2898"/>
                    <a:pt x="11522" y="2847"/>
                    <a:pt x="11527" y="2821"/>
                  </a:cubicBezTo>
                  <a:cubicBezTo>
                    <a:pt x="11528" y="2812"/>
                    <a:pt x="11531" y="2804"/>
                    <a:pt x="11534" y="2794"/>
                  </a:cubicBezTo>
                  <a:cubicBezTo>
                    <a:pt x="11539" y="2777"/>
                    <a:pt x="11545" y="2757"/>
                    <a:pt x="11545" y="2733"/>
                  </a:cubicBezTo>
                  <a:cubicBezTo>
                    <a:pt x="11545" y="2724"/>
                    <a:pt x="11545" y="2719"/>
                    <a:pt x="11545" y="2714"/>
                  </a:cubicBezTo>
                  <a:cubicBezTo>
                    <a:pt x="11544" y="2708"/>
                    <a:pt x="11544" y="2706"/>
                    <a:pt x="11545" y="2699"/>
                  </a:cubicBezTo>
                  <a:cubicBezTo>
                    <a:pt x="11547" y="2689"/>
                    <a:pt x="11553" y="2674"/>
                    <a:pt x="11557" y="2665"/>
                  </a:cubicBezTo>
                  <a:cubicBezTo>
                    <a:pt x="11560" y="2659"/>
                    <a:pt x="11564" y="2654"/>
                    <a:pt x="11568" y="2650"/>
                  </a:cubicBezTo>
                  <a:cubicBezTo>
                    <a:pt x="11571" y="2645"/>
                    <a:pt x="11575" y="2640"/>
                    <a:pt x="11578" y="2634"/>
                  </a:cubicBezTo>
                  <a:cubicBezTo>
                    <a:pt x="11584" y="2624"/>
                    <a:pt x="11587" y="2613"/>
                    <a:pt x="11589" y="2603"/>
                  </a:cubicBezTo>
                  <a:cubicBezTo>
                    <a:pt x="11590" y="2599"/>
                    <a:pt x="11591" y="2594"/>
                    <a:pt x="11593" y="2589"/>
                  </a:cubicBezTo>
                  <a:cubicBezTo>
                    <a:pt x="11600" y="2568"/>
                    <a:pt x="11616" y="2559"/>
                    <a:pt x="11630" y="2551"/>
                  </a:cubicBezTo>
                  <a:cubicBezTo>
                    <a:pt x="11634" y="2548"/>
                    <a:pt x="11638" y="2546"/>
                    <a:pt x="11642" y="2543"/>
                  </a:cubicBezTo>
                  <a:cubicBezTo>
                    <a:pt x="11653" y="2536"/>
                    <a:pt x="11707" y="2495"/>
                    <a:pt x="11703" y="2457"/>
                  </a:cubicBezTo>
                  <a:cubicBezTo>
                    <a:pt x="11703" y="2451"/>
                    <a:pt x="11711" y="2443"/>
                    <a:pt x="11716" y="2437"/>
                  </a:cubicBezTo>
                  <a:cubicBezTo>
                    <a:pt x="11724" y="2427"/>
                    <a:pt x="11732" y="2415"/>
                    <a:pt x="11734" y="2397"/>
                  </a:cubicBezTo>
                  <a:cubicBezTo>
                    <a:pt x="11736" y="2370"/>
                    <a:pt x="11725" y="2358"/>
                    <a:pt x="11718" y="2349"/>
                  </a:cubicBezTo>
                  <a:cubicBezTo>
                    <a:pt x="11715" y="2346"/>
                    <a:pt x="11711" y="2341"/>
                    <a:pt x="11710" y="2341"/>
                  </a:cubicBezTo>
                  <a:cubicBezTo>
                    <a:pt x="11711" y="2336"/>
                    <a:pt x="11718" y="2322"/>
                    <a:pt x="11721" y="2318"/>
                  </a:cubicBezTo>
                  <a:lnTo>
                    <a:pt x="11724" y="2312"/>
                  </a:lnTo>
                  <a:cubicBezTo>
                    <a:pt x="11726" y="2308"/>
                    <a:pt x="11729" y="2304"/>
                    <a:pt x="11733" y="2298"/>
                  </a:cubicBezTo>
                  <a:cubicBezTo>
                    <a:pt x="11750" y="2268"/>
                    <a:pt x="11765" y="2241"/>
                    <a:pt x="11767" y="2213"/>
                  </a:cubicBezTo>
                  <a:cubicBezTo>
                    <a:pt x="11769" y="2211"/>
                    <a:pt x="11770" y="2210"/>
                    <a:pt x="11771" y="2210"/>
                  </a:cubicBezTo>
                  <a:cubicBezTo>
                    <a:pt x="11772" y="2210"/>
                    <a:pt x="11773" y="2212"/>
                    <a:pt x="11776" y="2213"/>
                  </a:cubicBezTo>
                  <a:cubicBezTo>
                    <a:pt x="11778" y="2215"/>
                    <a:pt x="11782" y="2217"/>
                    <a:pt x="11786" y="2218"/>
                  </a:cubicBezTo>
                  <a:cubicBezTo>
                    <a:pt x="11788" y="2219"/>
                    <a:pt x="11791" y="2219"/>
                    <a:pt x="11794" y="2219"/>
                  </a:cubicBezTo>
                  <a:cubicBezTo>
                    <a:pt x="11803" y="2219"/>
                    <a:pt x="11812" y="2214"/>
                    <a:pt x="11819" y="2209"/>
                  </a:cubicBezTo>
                  <a:cubicBezTo>
                    <a:pt x="11822" y="2206"/>
                    <a:pt x="11825" y="2205"/>
                    <a:pt x="11829" y="2205"/>
                  </a:cubicBezTo>
                  <a:cubicBezTo>
                    <a:pt x="11831" y="2205"/>
                    <a:pt x="11835" y="2205"/>
                    <a:pt x="11837" y="2205"/>
                  </a:cubicBezTo>
                  <a:cubicBezTo>
                    <a:pt x="11840" y="2206"/>
                    <a:pt x="11843" y="2207"/>
                    <a:pt x="11847" y="2207"/>
                  </a:cubicBezTo>
                  <a:lnTo>
                    <a:pt x="11857" y="2207"/>
                  </a:lnTo>
                  <a:cubicBezTo>
                    <a:pt x="11865" y="2220"/>
                    <a:pt x="11873" y="2234"/>
                    <a:pt x="11879" y="2238"/>
                  </a:cubicBezTo>
                  <a:cubicBezTo>
                    <a:pt x="11883" y="2240"/>
                    <a:pt x="11886" y="2241"/>
                    <a:pt x="11891" y="2242"/>
                  </a:cubicBezTo>
                  <a:cubicBezTo>
                    <a:pt x="11902" y="2247"/>
                    <a:pt x="11918" y="2252"/>
                    <a:pt x="11921" y="2267"/>
                  </a:cubicBezTo>
                  <a:cubicBezTo>
                    <a:pt x="11922" y="2271"/>
                    <a:pt x="11922" y="2276"/>
                    <a:pt x="11922" y="2281"/>
                  </a:cubicBezTo>
                  <a:cubicBezTo>
                    <a:pt x="11923" y="2288"/>
                    <a:pt x="11924" y="2298"/>
                    <a:pt x="11926" y="2307"/>
                  </a:cubicBezTo>
                  <a:cubicBezTo>
                    <a:pt x="11927" y="2312"/>
                    <a:pt x="11928" y="2315"/>
                    <a:pt x="11930" y="2320"/>
                  </a:cubicBezTo>
                  <a:cubicBezTo>
                    <a:pt x="11930" y="2323"/>
                    <a:pt x="11931" y="2325"/>
                    <a:pt x="11932" y="2327"/>
                  </a:cubicBezTo>
                  <a:cubicBezTo>
                    <a:pt x="11929" y="2327"/>
                    <a:pt x="11925" y="2326"/>
                    <a:pt x="11922" y="2326"/>
                  </a:cubicBezTo>
                  <a:cubicBezTo>
                    <a:pt x="11921" y="2325"/>
                    <a:pt x="11917" y="2326"/>
                    <a:pt x="11917" y="2326"/>
                  </a:cubicBezTo>
                  <a:cubicBezTo>
                    <a:pt x="11908" y="2328"/>
                    <a:pt x="11904" y="2334"/>
                    <a:pt x="11897" y="2344"/>
                  </a:cubicBezTo>
                  <a:cubicBezTo>
                    <a:pt x="11889" y="2358"/>
                    <a:pt x="11882" y="2376"/>
                    <a:pt x="11876" y="2392"/>
                  </a:cubicBezTo>
                  <a:cubicBezTo>
                    <a:pt x="11870" y="2406"/>
                    <a:pt x="11865" y="2419"/>
                    <a:pt x="11857" y="2434"/>
                  </a:cubicBezTo>
                  <a:cubicBezTo>
                    <a:pt x="11841" y="2461"/>
                    <a:pt x="11828" y="2484"/>
                    <a:pt x="11811" y="2500"/>
                  </a:cubicBezTo>
                  <a:cubicBezTo>
                    <a:pt x="11798" y="2512"/>
                    <a:pt x="11784" y="2527"/>
                    <a:pt x="11782" y="2566"/>
                  </a:cubicBezTo>
                  <a:cubicBezTo>
                    <a:pt x="11777" y="2565"/>
                    <a:pt x="11771" y="2565"/>
                    <a:pt x="11768" y="2565"/>
                  </a:cubicBezTo>
                  <a:cubicBezTo>
                    <a:pt x="11765" y="2565"/>
                    <a:pt x="11764" y="2564"/>
                    <a:pt x="11762" y="2566"/>
                  </a:cubicBezTo>
                  <a:cubicBezTo>
                    <a:pt x="11751" y="2577"/>
                    <a:pt x="11751" y="2597"/>
                    <a:pt x="11751" y="2608"/>
                  </a:cubicBezTo>
                  <a:cubicBezTo>
                    <a:pt x="11751" y="2614"/>
                    <a:pt x="11751" y="2617"/>
                    <a:pt x="11750" y="2620"/>
                  </a:cubicBezTo>
                  <a:cubicBezTo>
                    <a:pt x="11749" y="2623"/>
                    <a:pt x="11746" y="2626"/>
                    <a:pt x="11744" y="2628"/>
                  </a:cubicBezTo>
                  <a:cubicBezTo>
                    <a:pt x="11738" y="2633"/>
                    <a:pt x="11731" y="2641"/>
                    <a:pt x="11729" y="2659"/>
                  </a:cubicBezTo>
                  <a:cubicBezTo>
                    <a:pt x="11727" y="2679"/>
                    <a:pt x="11735" y="2695"/>
                    <a:pt x="11742" y="2708"/>
                  </a:cubicBezTo>
                  <a:cubicBezTo>
                    <a:pt x="11745" y="2715"/>
                    <a:pt x="11749" y="2723"/>
                    <a:pt x="11750" y="2728"/>
                  </a:cubicBezTo>
                  <a:cubicBezTo>
                    <a:pt x="11750" y="2732"/>
                    <a:pt x="11750" y="2738"/>
                    <a:pt x="11750" y="2744"/>
                  </a:cubicBezTo>
                  <a:cubicBezTo>
                    <a:pt x="11749" y="2753"/>
                    <a:pt x="11748" y="2764"/>
                    <a:pt x="11750" y="2776"/>
                  </a:cubicBezTo>
                  <a:cubicBezTo>
                    <a:pt x="11752" y="2787"/>
                    <a:pt x="11755" y="2794"/>
                    <a:pt x="11757" y="2799"/>
                  </a:cubicBezTo>
                  <a:cubicBezTo>
                    <a:pt x="11758" y="2802"/>
                    <a:pt x="11759" y="2803"/>
                    <a:pt x="11760" y="2805"/>
                  </a:cubicBezTo>
                  <a:cubicBezTo>
                    <a:pt x="11766" y="2828"/>
                    <a:pt x="11762" y="2856"/>
                    <a:pt x="11757" y="2885"/>
                  </a:cubicBezTo>
                  <a:cubicBezTo>
                    <a:pt x="11754" y="2904"/>
                    <a:pt x="11752" y="2923"/>
                    <a:pt x="11751" y="2943"/>
                  </a:cubicBezTo>
                  <a:cubicBezTo>
                    <a:pt x="11751" y="2981"/>
                    <a:pt x="11771" y="2992"/>
                    <a:pt x="11789" y="3001"/>
                  </a:cubicBezTo>
                  <a:cubicBezTo>
                    <a:pt x="11799" y="3006"/>
                    <a:pt x="11811" y="3014"/>
                    <a:pt x="11815" y="3023"/>
                  </a:cubicBezTo>
                  <a:cubicBezTo>
                    <a:pt x="11818" y="3028"/>
                    <a:pt x="11819" y="3034"/>
                    <a:pt x="11820" y="3040"/>
                  </a:cubicBezTo>
                  <a:cubicBezTo>
                    <a:pt x="11823" y="3051"/>
                    <a:pt x="11826" y="3065"/>
                    <a:pt x="11837" y="3071"/>
                  </a:cubicBezTo>
                  <a:cubicBezTo>
                    <a:pt x="11840" y="3072"/>
                    <a:pt x="11843" y="3073"/>
                    <a:pt x="11846" y="3074"/>
                  </a:cubicBezTo>
                  <a:cubicBezTo>
                    <a:pt x="11849" y="3074"/>
                    <a:pt x="11851" y="3074"/>
                    <a:pt x="11854" y="3078"/>
                  </a:cubicBezTo>
                  <a:cubicBezTo>
                    <a:pt x="11857" y="3081"/>
                    <a:pt x="11858" y="3083"/>
                    <a:pt x="11859" y="3084"/>
                  </a:cubicBezTo>
                  <a:cubicBezTo>
                    <a:pt x="11860" y="3087"/>
                    <a:pt x="11864" y="3091"/>
                    <a:pt x="11868" y="3091"/>
                  </a:cubicBezTo>
                  <a:cubicBezTo>
                    <a:pt x="11870" y="3091"/>
                    <a:pt x="11872" y="3090"/>
                    <a:pt x="11877" y="3087"/>
                  </a:cubicBezTo>
                  <a:cubicBezTo>
                    <a:pt x="11886" y="3082"/>
                    <a:pt x="11896" y="3076"/>
                    <a:pt x="11906" y="3071"/>
                  </a:cubicBezTo>
                  <a:cubicBezTo>
                    <a:pt x="11916" y="3064"/>
                    <a:pt x="11926" y="3058"/>
                    <a:pt x="11936" y="3052"/>
                  </a:cubicBezTo>
                  <a:cubicBezTo>
                    <a:pt x="11969" y="3034"/>
                    <a:pt x="12004" y="3024"/>
                    <a:pt x="12038" y="3010"/>
                  </a:cubicBezTo>
                  <a:lnTo>
                    <a:pt x="12029" y="3034"/>
                  </a:lnTo>
                  <a:lnTo>
                    <a:pt x="12078" y="3003"/>
                  </a:lnTo>
                  <a:cubicBezTo>
                    <a:pt x="12083" y="3000"/>
                    <a:pt x="12086" y="2992"/>
                    <a:pt x="12090" y="2987"/>
                  </a:cubicBezTo>
                  <a:cubicBezTo>
                    <a:pt x="12094" y="2987"/>
                    <a:pt x="12096" y="2985"/>
                    <a:pt x="12100" y="2984"/>
                  </a:cubicBezTo>
                  <a:lnTo>
                    <a:pt x="12103" y="2984"/>
                  </a:lnTo>
                  <a:lnTo>
                    <a:pt x="12107" y="2981"/>
                  </a:lnTo>
                  <a:lnTo>
                    <a:pt x="12108" y="2978"/>
                  </a:lnTo>
                  <a:cubicBezTo>
                    <a:pt x="12115" y="2964"/>
                    <a:pt x="12123" y="2955"/>
                    <a:pt x="12130" y="2944"/>
                  </a:cubicBezTo>
                  <a:cubicBezTo>
                    <a:pt x="12131" y="2947"/>
                    <a:pt x="12134" y="2957"/>
                    <a:pt x="12136" y="2961"/>
                  </a:cubicBezTo>
                  <a:cubicBezTo>
                    <a:pt x="12139" y="2973"/>
                    <a:pt x="12144" y="2988"/>
                    <a:pt x="12151" y="2998"/>
                  </a:cubicBezTo>
                  <a:cubicBezTo>
                    <a:pt x="12150" y="2997"/>
                    <a:pt x="12149" y="2997"/>
                    <a:pt x="12148" y="2996"/>
                  </a:cubicBezTo>
                  <a:cubicBezTo>
                    <a:pt x="12143" y="2992"/>
                    <a:pt x="12137" y="2986"/>
                    <a:pt x="12129" y="2986"/>
                  </a:cubicBezTo>
                  <a:cubicBezTo>
                    <a:pt x="12122" y="2986"/>
                    <a:pt x="12116" y="2990"/>
                    <a:pt x="12110" y="3000"/>
                  </a:cubicBezTo>
                  <a:cubicBezTo>
                    <a:pt x="12098" y="3019"/>
                    <a:pt x="12098" y="3046"/>
                    <a:pt x="12100" y="3069"/>
                  </a:cubicBezTo>
                  <a:cubicBezTo>
                    <a:pt x="12097" y="3069"/>
                    <a:pt x="12094" y="3070"/>
                    <a:pt x="12091" y="3071"/>
                  </a:cubicBezTo>
                  <a:lnTo>
                    <a:pt x="12088" y="3071"/>
                  </a:lnTo>
                  <a:cubicBezTo>
                    <a:pt x="12076" y="3071"/>
                    <a:pt x="12064" y="3065"/>
                    <a:pt x="12053" y="3058"/>
                  </a:cubicBezTo>
                  <a:cubicBezTo>
                    <a:pt x="12046" y="3055"/>
                    <a:pt x="12040" y="3052"/>
                    <a:pt x="12033" y="3049"/>
                  </a:cubicBezTo>
                  <a:cubicBezTo>
                    <a:pt x="12028" y="3047"/>
                    <a:pt x="12022" y="3046"/>
                    <a:pt x="12017" y="3046"/>
                  </a:cubicBezTo>
                  <a:cubicBezTo>
                    <a:pt x="12011" y="3046"/>
                    <a:pt x="12006" y="3047"/>
                    <a:pt x="12002" y="3049"/>
                  </a:cubicBezTo>
                  <a:cubicBezTo>
                    <a:pt x="11998" y="3051"/>
                    <a:pt x="11995" y="3054"/>
                    <a:pt x="11992" y="3057"/>
                  </a:cubicBezTo>
                  <a:cubicBezTo>
                    <a:pt x="11988" y="3060"/>
                    <a:pt x="11986" y="3062"/>
                    <a:pt x="11982" y="3063"/>
                  </a:cubicBezTo>
                  <a:cubicBezTo>
                    <a:pt x="11973" y="3065"/>
                    <a:pt x="11963" y="3067"/>
                    <a:pt x="11952" y="3067"/>
                  </a:cubicBezTo>
                  <a:lnTo>
                    <a:pt x="11940" y="3066"/>
                  </a:lnTo>
                  <a:cubicBezTo>
                    <a:pt x="11935" y="3066"/>
                    <a:pt x="11928" y="3067"/>
                    <a:pt x="11922" y="3074"/>
                  </a:cubicBezTo>
                  <a:cubicBezTo>
                    <a:pt x="11913" y="3082"/>
                    <a:pt x="11904" y="3093"/>
                    <a:pt x="11895" y="3104"/>
                  </a:cubicBezTo>
                  <a:lnTo>
                    <a:pt x="11890" y="3111"/>
                  </a:lnTo>
                  <a:cubicBezTo>
                    <a:pt x="11886" y="3116"/>
                    <a:pt x="11879" y="3124"/>
                    <a:pt x="11878" y="3140"/>
                  </a:cubicBezTo>
                  <a:cubicBezTo>
                    <a:pt x="11877" y="3148"/>
                    <a:pt x="11878" y="3156"/>
                    <a:pt x="11880" y="3163"/>
                  </a:cubicBezTo>
                  <a:cubicBezTo>
                    <a:pt x="11880" y="3165"/>
                    <a:pt x="11880" y="3168"/>
                    <a:pt x="11879" y="3169"/>
                  </a:cubicBezTo>
                  <a:cubicBezTo>
                    <a:pt x="11878" y="3182"/>
                    <a:pt x="11881" y="3193"/>
                    <a:pt x="11884" y="3202"/>
                  </a:cubicBezTo>
                  <a:cubicBezTo>
                    <a:pt x="11884" y="3204"/>
                    <a:pt x="11884" y="3209"/>
                    <a:pt x="11884" y="3214"/>
                  </a:cubicBezTo>
                  <a:cubicBezTo>
                    <a:pt x="11885" y="3222"/>
                    <a:pt x="11884" y="3232"/>
                    <a:pt x="11887" y="3242"/>
                  </a:cubicBezTo>
                  <a:cubicBezTo>
                    <a:pt x="11891" y="3252"/>
                    <a:pt x="11896" y="3256"/>
                    <a:pt x="11903" y="3262"/>
                  </a:cubicBezTo>
                  <a:cubicBezTo>
                    <a:pt x="11905" y="3263"/>
                    <a:pt x="11907" y="3266"/>
                    <a:pt x="11909" y="3268"/>
                  </a:cubicBezTo>
                  <a:cubicBezTo>
                    <a:pt x="11913" y="3273"/>
                    <a:pt x="11917" y="3278"/>
                    <a:pt x="11922" y="3280"/>
                  </a:cubicBezTo>
                  <a:lnTo>
                    <a:pt x="11925" y="3282"/>
                  </a:lnTo>
                  <a:cubicBezTo>
                    <a:pt x="11930" y="3282"/>
                    <a:pt x="11934" y="3278"/>
                    <a:pt x="11937" y="3274"/>
                  </a:cubicBezTo>
                  <a:cubicBezTo>
                    <a:pt x="11936" y="3275"/>
                    <a:pt x="11936" y="3275"/>
                    <a:pt x="11936" y="3276"/>
                  </a:cubicBezTo>
                  <a:cubicBezTo>
                    <a:pt x="11934" y="3284"/>
                    <a:pt x="11931" y="3295"/>
                    <a:pt x="11930" y="3305"/>
                  </a:cubicBezTo>
                  <a:cubicBezTo>
                    <a:pt x="11925" y="3309"/>
                    <a:pt x="11919" y="3309"/>
                    <a:pt x="11914" y="3314"/>
                  </a:cubicBezTo>
                  <a:lnTo>
                    <a:pt x="11906" y="3320"/>
                  </a:lnTo>
                  <a:lnTo>
                    <a:pt x="11909" y="3337"/>
                  </a:lnTo>
                  <a:cubicBezTo>
                    <a:pt x="11915" y="3363"/>
                    <a:pt x="11920" y="3400"/>
                    <a:pt x="11918" y="3410"/>
                  </a:cubicBezTo>
                  <a:cubicBezTo>
                    <a:pt x="11915" y="3426"/>
                    <a:pt x="11899" y="3447"/>
                    <a:pt x="11890" y="3447"/>
                  </a:cubicBezTo>
                  <a:cubicBezTo>
                    <a:pt x="11878" y="3447"/>
                    <a:pt x="11866" y="3423"/>
                    <a:pt x="11856" y="3402"/>
                  </a:cubicBezTo>
                  <a:cubicBezTo>
                    <a:pt x="11843" y="3375"/>
                    <a:pt x="11834" y="3356"/>
                    <a:pt x="11832" y="3348"/>
                  </a:cubicBezTo>
                  <a:lnTo>
                    <a:pt x="11832" y="3345"/>
                  </a:lnTo>
                  <a:lnTo>
                    <a:pt x="11829" y="3339"/>
                  </a:lnTo>
                  <a:lnTo>
                    <a:pt x="11827" y="3331"/>
                  </a:lnTo>
                  <a:lnTo>
                    <a:pt x="11823" y="3331"/>
                  </a:lnTo>
                  <a:cubicBezTo>
                    <a:pt x="11820" y="3331"/>
                    <a:pt x="11815" y="3335"/>
                    <a:pt x="11796" y="3348"/>
                  </a:cubicBezTo>
                  <a:cubicBezTo>
                    <a:pt x="11793" y="3351"/>
                    <a:pt x="11789" y="3354"/>
                    <a:pt x="11789" y="3354"/>
                  </a:cubicBezTo>
                  <a:lnTo>
                    <a:pt x="11785" y="3356"/>
                  </a:lnTo>
                  <a:cubicBezTo>
                    <a:pt x="11778" y="3358"/>
                    <a:pt x="11774" y="3360"/>
                    <a:pt x="11768" y="3376"/>
                  </a:cubicBezTo>
                  <a:cubicBezTo>
                    <a:pt x="11763" y="3390"/>
                    <a:pt x="11757" y="3407"/>
                    <a:pt x="11755" y="3428"/>
                  </a:cubicBezTo>
                  <a:cubicBezTo>
                    <a:pt x="11755" y="3428"/>
                    <a:pt x="11755" y="3442"/>
                    <a:pt x="11756" y="3454"/>
                  </a:cubicBezTo>
                  <a:lnTo>
                    <a:pt x="11740" y="3471"/>
                  </a:lnTo>
                  <a:lnTo>
                    <a:pt x="11740" y="3481"/>
                  </a:lnTo>
                  <a:cubicBezTo>
                    <a:pt x="11739" y="3532"/>
                    <a:pt x="11739" y="3595"/>
                    <a:pt x="11741" y="3607"/>
                  </a:cubicBezTo>
                  <a:cubicBezTo>
                    <a:pt x="11741" y="3608"/>
                    <a:pt x="11739" y="3609"/>
                    <a:pt x="11739" y="3610"/>
                  </a:cubicBezTo>
                  <a:cubicBezTo>
                    <a:pt x="11739" y="3613"/>
                    <a:pt x="11741" y="3621"/>
                    <a:pt x="11743" y="3632"/>
                  </a:cubicBezTo>
                  <a:cubicBezTo>
                    <a:pt x="11747" y="3659"/>
                    <a:pt x="11756" y="3716"/>
                    <a:pt x="11756" y="3737"/>
                  </a:cubicBezTo>
                  <a:lnTo>
                    <a:pt x="11757" y="3749"/>
                  </a:lnTo>
                  <a:lnTo>
                    <a:pt x="11763" y="3752"/>
                  </a:lnTo>
                  <a:cubicBezTo>
                    <a:pt x="11766" y="3754"/>
                    <a:pt x="11769" y="3754"/>
                    <a:pt x="11771" y="3754"/>
                  </a:cubicBezTo>
                  <a:cubicBezTo>
                    <a:pt x="11773" y="3754"/>
                    <a:pt x="11775" y="3754"/>
                    <a:pt x="11776" y="3755"/>
                  </a:cubicBezTo>
                  <a:cubicBezTo>
                    <a:pt x="11778" y="3756"/>
                    <a:pt x="11779" y="3757"/>
                    <a:pt x="11781" y="3760"/>
                  </a:cubicBezTo>
                  <a:cubicBezTo>
                    <a:pt x="11783" y="3763"/>
                    <a:pt x="11784" y="3767"/>
                    <a:pt x="11786" y="3769"/>
                  </a:cubicBezTo>
                  <a:cubicBezTo>
                    <a:pt x="11790" y="3772"/>
                    <a:pt x="11795" y="3774"/>
                    <a:pt x="11801" y="3777"/>
                  </a:cubicBezTo>
                  <a:cubicBezTo>
                    <a:pt x="11798" y="3777"/>
                    <a:pt x="11795" y="3778"/>
                    <a:pt x="11791" y="3778"/>
                  </a:cubicBezTo>
                  <a:cubicBezTo>
                    <a:pt x="11782" y="3778"/>
                    <a:pt x="11772" y="3776"/>
                    <a:pt x="11763" y="3774"/>
                  </a:cubicBezTo>
                  <a:cubicBezTo>
                    <a:pt x="11760" y="3773"/>
                    <a:pt x="11756" y="3772"/>
                    <a:pt x="11753" y="3772"/>
                  </a:cubicBezTo>
                  <a:cubicBezTo>
                    <a:pt x="11750" y="3772"/>
                    <a:pt x="11743" y="3771"/>
                    <a:pt x="11739" y="3783"/>
                  </a:cubicBezTo>
                  <a:cubicBezTo>
                    <a:pt x="11736" y="3791"/>
                    <a:pt x="11736" y="3801"/>
                    <a:pt x="11738" y="3811"/>
                  </a:cubicBezTo>
                  <a:cubicBezTo>
                    <a:pt x="11739" y="3821"/>
                    <a:pt x="11743" y="3830"/>
                    <a:pt x="11746" y="3835"/>
                  </a:cubicBezTo>
                  <a:cubicBezTo>
                    <a:pt x="11746" y="3836"/>
                    <a:pt x="11738" y="3840"/>
                    <a:pt x="11738" y="3840"/>
                  </a:cubicBezTo>
                  <a:lnTo>
                    <a:pt x="11738" y="3854"/>
                  </a:lnTo>
                  <a:cubicBezTo>
                    <a:pt x="11738" y="3857"/>
                    <a:pt x="11738" y="3861"/>
                    <a:pt x="11737" y="3863"/>
                  </a:cubicBezTo>
                  <a:lnTo>
                    <a:pt x="11735" y="3880"/>
                  </a:lnTo>
                  <a:lnTo>
                    <a:pt x="11742" y="3889"/>
                  </a:lnTo>
                  <a:lnTo>
                    <a:pt x="11744" y="3891"/>
                  </a:lnTo>
                  <a:cubicBezTo>
                    <a:pt x="11729" y="3889"/>
                    <a:pt x="11714" y="3888"/>
                    <a:pt x="11704" y="3888"/>
                  </a:cubicBezTo>
                  <a:lnTo>
                    <a:pt x="11700" y="3888"/>
                  </a:lnTo>
                  <a:cubicBezTo>
                    <a:pt x="11694" y="3888"/>
                    <a:pt x="11689" y="3891"/>
                    <a:pt x="11683" y="3892"/>
                  </a:cubicBezTo>
                  <a:cubicBezTo>
                    <a:pt x="11677" y="3894"/>
                    <a:pt x="11671" y="3896"/>
                    <a:pt x="11665" y="3896"/>
                  </a:cubicBezTo>
                  <a:cubicBezTo>
                    <a:pt x="11660" y="3896"/>
                    <a:pt x="11657" y="3894"/>
                    <a:pt x="11653" y="3892"/>
                  </a:cubicBezTo>
                  <a:cubicBezTo>
                    <a:pt x="11646" y="3889"/>
                    <a:pt x="11644" y="3882"/>
                    <a:pt x="11641" y="3869"/>
                  </a:cubicBezTo>
                  <a:cubicBezTo>
                    <a:pt x="11638" y="3861"/>
                    <a:pt x="11637" y="3852"/>
                    <a:pt x="11633" y="3843"/>
                  </a:cubicBezTo>
                  <a:cubicBezTo>
                    <a:pt x="11626" y="3829"/>
                    <a:pt x="11618" y="3821"/>
                    <a:pt x="11607" y="3821"/>
                  </a:cubicBezTo>
                  <a:cubicBezTo>
                    <a:pt x="11592" y="3821"/>
                    <a:pt x="11574" y="3836"/>
                    <a:pt x="11560" y="3848"/>
                  </a:cubicBezTo>
                  <a:cubicBezTo>
                    <a:pt x="11554" y="3853"/>
                    <a:pt x="11549" y="3859"/>
                    <a:pt x="11544" y="3862"/>
                  </a:cubicBezTo>
                  <a:cubicBezTo>
                    <a:pt x="11542" y="3863"/>
                    <a:pt x="11539" y="3862"/>
                    <a:pt x="11536" y="3862"/>
                  </a:cubicBezTo>
                  <a:cubicBezTo>
                    <a:pt x="11529" y="3862"/>
                    <a:pt x="11519" y="3862"/>
                    <a:pt x="11513" y="3885"/>
                  </a:cubicBezTo>
                  <a:cubicBezTo>
                    <a:pt x="11506" y="3909"/>
                    <a:pt x="11498" y="3912"/>
                    <a:pt x="11484" y="3919"/>
                  </a:cubicBezTo>
                  <a:lnTo>
                    <a:pt x="11479" y="3922"/>
                  </a:lnTo>
                  <a:cubicBezTo>
                    <a:pt x="11465" y="3928"/>
                    <a:pt x="11451" y="3937"/>
                    <a:pt x="11437" y="3945"/>
                  </a:cubicBezTo>
                  <a:cubicBezTo>
                    <a:pt x="11429" y="3950"/>
                    <a:pt x="11420" y="3954"/>
                    <a:pt x="11411" y="3959"/>
                  </a:cubicBezTo>
                  <a:lnTo>
                    <a:pt x="11384" y="3973"/>
                  </a:lnTo>
                  <a:cubicBezTo>
                    <a:pt x="11383" y="3969"/>
                    <a:pt x="11384" y="3964"/>
                    <a:pt x="11382" y="3960"/>
                  </a:cubicBezTo>
                  <a:cubicBezTo>
                    <a:pt x="11373" y="3941"/>
                    <a:pt x="11363" y="3926"/>
                    <a:pt x="11352" y="3916"/>
                  </a:cubicBezTo>
                  <a:cubicBezTo>
                    <a:pt x="11351" y="3915"/>
                    <a:pt x="11351" y="3915"/>
                    <a:pt x="11350" y="3914"/>
                  </a:cubicBezTo>
                  <a:cubicBezTo>
                    <a:pt x="11351" y="3911"/>
                    <a:pt x="11352" y="3907"/>
                    <a:pt x="11352" y="3903"/>
                  </a:cubicBezTo>
                  <a:cubicBezTo>
                    <a:pt x="11355" y="3891"/>
                    <a:pt x="11354" y="3875"/>
                    <a:pt x="11351" y="3862"/>
                  </a:cubicBezTo>
                  <a:cubicBezTo>
                    <a:pt x="11348" y="3849"/>
                    <a:pt x="11343" y="3840"/>
                    <a:pt x="11337" y="3837"/>
                  </a:cubicBezTo>
                  <a:lnTo>
                    <a:pt x="11334" y="3835"/>
                  </a:lnTo>
                  <a:lnTo>
                    <a:pt x="11333" y="3835"/>
                  </a:lnTo>
                  <a:cubicBezTo>
                    <a:pt x="11319" y="3835"/>
                    <a:pt x="11310" y="3867"/>
                    <a:pt x="11308" y="3877"/>
                  </a:cubicBezTo>
                  <a:cubicBezTo>
                    <a:pt x="11305" y="3877"/>
                    <a:pt x="11302" y="3875"/>
                    <a:pt x="11300" y="3874"/>
                  </a:cubicBezTo>
                  <a:cubicBezTo>
                    <a:pt x="11298" y="3873"/>
                    <a:pt x="11296" y="3872"/>
                    <a:pt x="11294" y="3872"/>
                  </a:cubicBezTo>
                  <a:cubicBezTo>
                    <a:pt x="11284" y="3872"/>
                    <a:pt x="11275" y="3883"/>
                    <a:pt x="11266" y="3892"/>
                  </a:cubicBezTo>
                  <a:cubicBezTo>
                    <a:pt x="11266" y="3892"/>
                    <a:pt x="11258" y="3901"/>
                    <a:pt x="11255" y="3905"/>
                  </a:cubicBezTo>
                  <a:cubicBezTo>
                    <a:pt x="11244" y="3917"/>
                    <a:pt x="11227" y="3939"/>
                    <a:pt x="11215" y="3939"/>
                  </a:cubicBezTo>
                  <a:cubicBezTo>
                    <a:pt x="11212" y="3939"/>
                    <a:pt x="11209" y="3937"/>
                    <a:pt x="11208" y="3937"/>
                  </a:cubicBezTo>
                  <a:cubicBezTo>
                    <a:pt x="11209" y="3935"/>
                    <a:pt x="11210" y="3931"/>
                    <a:pt x="11211" y="3929"/>
                  </a:cubicBezTo>
                  <a:cubicBezTo>
                    <a:pt x="11213" y="3926"/>
                    <a:pt x="11214" y="3923"/>
                    <a:pt x="11215" y="3920"/>
                  </a:cubicBezTo>
                  <a:cubicBezTo>
                    <a:pt x="11221" y="3905"/>
                    <a:pt x="11222" y="3891"/>
                    <a:pt x="11223" y="3875"/>
                  </a:cubicBezTo>
                  <a:lnTo>
                    <a:pt x="11223" y="3866"/>
                  </a:lnTo>
                  <a:lnTo>
                    <a:pt x="11221" y="3862"/>
                  </a:lnTo>
                  <a:lnTo>
                    <a:pt x="11218" y="3855"/>
                  </a:lnTo>
                  <a:lnTo>
                    <a:pt x="11214" y="3855"/>
                  </a:lnTo>
                  <a:cubicBezTo>
                    <a:pt x="11210" y="3855"/>
                    <a:pt x="11200" y="3860"/>
                    <a:pt x="11182" y="3872"/>
                  </a:cubicBezTo>
                  <a:cubicBezTo>
                    <a:pt x="11177" y="3876"/>
                    <a:pt x="11173" y="3880"/>
                    <a:pt x="11171" y="3880"/>
                  </a:cubicBezTo>
                  <a:cubicBezTo>
                    <a:pt x="11168" y="3880"/>
                    <a:pt x="11166" y="3865"/>
                    <a:pt x="11163" y="3860"/>
                  </a:cubicBezTo>
                  <a:lnTo>
                    <a:pt x="11166" y="3826"/>
                  </a:lnTo>
                  <a:cubicBezTo>
                    <a:pt x="11166" y="3824"/>
                    <a:pt x="11167" y="3821"/>
                    <a:pt x="11168" y="3818"/>
                  </a:cubicBezTo>
                  <a:cubicBezTo>
                    <a:pt x="11169" y="3805"/>
                    <a:pt x="11171" y="3785"/>
                    <a:pt x="11166" y="3771"/>
                  </a:cubicBezTo>
                  <a:cubicBezTo>
                    <a:pt x="11162" y="3757"/>
                    <a:pt x="11154" y="3757"/>
                    <a:pt x="11148" y="3757"/>
                  </a:cubicBezTo>
                  <a:cubicBezTo>
                    <a:pt x="11148" y="3757"/>
                    <a:pt x="11146" y="3757"/>
                    <a:pt x="11146" y="3757"/>
                  </a:cubicBezTo>
                  <a:cubicBezTo>
                    <a:pt x="11148" y="3753"/>
                    <a:pt x="11150" y="3748"/>
                    <a:pt x="11151" y="3741"/>
                  </a:cubicBezTo>
                  <a:cubicBezTo>
                    <a:pt x="11152" y="3733"/>
                    <a:pt x="11151" y="3725"/>
                    <a:pt x="11151" y="3718"/>
                  </a:cubicBezTo>
                  <a:cubicBezTo>
                    <a:pt x="11151" y="3714"/>
                    <a:pt x="11151" y="3711"/>
                    <a:pt x="11151" y="3709"/>
                  </a:cubicBezTo>
                  <a:cubicBezTo>
                    <a:pt x="11151" y="3708"/>
                    <a:pt x="11153" y="3705"/>
                    <a:pt x="11153" y="3703"/>
                  </a:cubicBezTo>
                  <a:cubicBezTo>
                    <a:pt x="11154" y="3700"/>
                    <a:pt x="11155" y="3695"/>
                    <a:pt x="11156" y="3692"/>
                  </a:cubicBezTo>
                  <a:cubicBezTo>
                    <a:pt x="11159" y="3680"/>
                    <a:pt x="11162" y="3677"/>
                    <a:pt x="11170" y="3664"/>
                  </a:cubicBezTo>
                  <a:cubicBezTo>
                    <a:pt x="11179" y="3650"/>
                    <a:pt x="11178" y="3632"/>
                    <a:pt x="11178" y="3618"/>
                  </a:cubicBezTo>
                  <a:cubicBezTo>
                    <a:pt x="11181" y="3621"/>
                    <a:pt x="11185" y="3627"/>
                    <a:pt x="11190" y="3627"/>
                  </a:cubicBezTo>
                  <a:cubicBezTo>
                    <a:pt x="11201" y="3627"/>
                    <a:pt x="11208" y="3602"/>
                    <a:pt x="11209" y="3586"/>
                  </a:cubicBezTo>
                  <a:cubicBezTo>
                    <a:pt x="11213" y="3545"/>
                    <a:pt x="11198" y="3534"/>
                    <a:pt x="11189" y="3527"/>
                  </a:cubicBezTo>
                  <a:cubicBezTo>
                    <a:pt x="11187" y="3525"/>
                    <a:pt x="11185" y="3523"/>
                    <a:pt x="11183" y="3521"/>
                  </a:cubicBezTo>
                  <a:cubicBezTo>
                    <a:pt x="11180" y="3518"/>
                    <a:pt x="11177" y="3515"/>
                    <a:pt x="11180" y="3490"/>
                  </a:cubicBezTo>
                  <a:cubicBezTo>
                    <a:pt x="11181" y="3482"/>
                    <a:pt x="11183" y="3475"/>
                    <a:pt x="11186" y="3467"/>
                  </a:cubicBezTo>
                  <a:cubicBezTo>
                    <a:pt x="11190" y="3453"/>
                    <a:pt x="11196" y="3436"/>
                    <a:pt x="11194" y="3410"/>
                  </a:cubicBezTo>
                  <a:cubicBezTo>
                    <a:pt x="11194" y="3404"/>
                    <a:pt x="11193" y="3398"/>
                    <a:pt x="11192" y="3394"/>
                  </a:cubicBezTo>
                  <a:cubicBezTo>
                    <a:pt x="11192" y="3392"/>
                    <a:pt x="11191" y="3391"/>
                    <a:pt x="11193" y="3387"/>
                  </a:cubicBezTo>
                  <a:cubicBezTo>
                    <a:pt x="11194" y="3383"/>
                    <a:pt x="11196" y="3378"/>
                    <a:pt x="11198" y="3371"/>
                  </a:cubicBezTo>
                  <a:lnTo>
                    <a:pt x="11203" y="3343"/>
                  </a:lnTo>
                  <a:lnTo>
                    <a:pt x="11189" y="3348"/>
                  </a:lnTo>
                  <a:cubicBezTo>
                    <a:pt x="11182" y="3350"/>
                    <a:pt x="11177" y="3356"/>
                    <a:pt x="11171" y="3362"/>
                  </a:cubicBezTo>
                  <a:cubicBezTo>
                    <a:pt x="11169" y="3364"/>
                    <a:pt x="11167" y="3365"/>
                    <a:pt x="11165" y="3367"/>
                  </a:cubicBezTo>
                  <a:cubicBezTo>
                    <a:pt x="11157" y="3373"/>
                    <a:pt x="11149" y="3386"/>
                    <a:pt x="11142" y="3402"/>
                  </a:cubicBezTo>
                  <a:cubicBezTo>
                    <a:pt x="11133" y="3422"/>
                    <a:pt x="11125" y="3429"/>
                    <a:pt x="11111" y="3433"/>
                  </a:cubicBezTo>
                  <a:cubicBezTo>
                    <a:pt x="11083" y="3441"/>
                    <a:pt x="11043" y="3483"/>
                    <a:pt x="11048" y="3562"/>
                  </a:cubicBezTo>
                  <a:cubicBezTo>
                    <a:pt x="11048" y="3575"/>
                    <a:pt x="11050" y="3587"/>
                    <a:pt x="11053" y="3598"/>
                  </a:cubicBezTo>
                  <a:cubicBezTo>
                    <a:pt x="11054" y="3608"/>
                    <a:pt x="11057" y="3617"/>
                    <a:pt x="11057" y="3626"/>
                  </a:cubicBezTo>
                  <a:cubicBezTo>
                    <a:pt x="11057" y="3631"/>
                    <a:pt x="11056" y="3638"/>
                    <a:pt x="11055" y="3646"/>
                  </a:cubicBezTo>
                  <a:cubicBezTo>
                    <a:pt x="11053" y="3659"/>
                    <a:pt x="11050" y="3675"/>
                    <a:pt x="11053" y="3692"/>
                  </a:cubicBezTo>
                  <a:cubicBezTo>
                    <a:pt x="11056" y="3712"/>
                    <a:pt x="11064" y="3718"/>
                    <a:pt x="11070" y="3723"/>
                  </a:cubicBezTo>
                  <a:cubicBezTo>
                    <a:pt x="11071" y="3724"/>
                    <a:pt x="11073" y="3725"/>
                    <a:pt x="11076" y="3727"/>
                  </a:cubicBezTo>
                  <a:cubicBezTo>
                    <a:pt x="11076" y="3730"/>
                    <a:pt x="11074" y="3735"/>
                    <a:pt x="11073" y="3738"/>
                  </a:cubicBezTo>
                  <a:cubicBezTo>
                    <a:pt x="11070" y="3747"/>
                    <a:pt x="11067" y="3756"/>
                    <a:pt x="11066" y="3768"/>
                  </a:cubicBezTo>
                  <a:lnTo>
                    <a:pt x="11066" y="3774"/>
                  </a:lnTo>
                  <a:lnTo>
                    <a:pt x="11067" y="3777"/>
                  </a:lnTo>
                  <a:cubicBezTo>
                    <a:pt x="11065" y="3775"/>
                    <a:pt x="11064" y="3773"/>
                    <a:pt x="11063" y="3772"/>
                  </a:cubicBezTo>
                  <a:lnTo>
                    <a:pt x="11049" y="3761"/>
                  </a:lnTo>
                  <a:lnTo>
                    <a:pt x="11053" y="3794"/>
                  </a:lnTo>
                  <a:cubicBezTo>
                    <a:pt x="11055" y="3813"/>
                    <a:pt x="11062" y="3826"/>
                    <a:pt x="11068" y="3837"/>
                  </a:cubicBezTo>
                  <a:cubicBezTo>
                    <a:pt x="11073" y="3846"/>
                    <a:pt x="11077" y="3852"/>
                    <a:pt x="11078" y="3860"/>
                  </a:cubicBezTo>
                  <a:cubicBezTo>
                    <a:pt x="11074" y="3861"/>
                    <a:pt x="11068" y="3864"/>
                    <a:pt x="11063" y="3874"/>
                  </a:cubicBezTo>
                  <a:lnTo>
                    <a:pt x="11060" y="3879"/>
                  </a:lnTo>
                  <a:lnTo>
                    <a:pt x="11060" y="3886"/>
                  </a:lnTo>
                  <a:cubicBezTo>
                    <a:pt x="11059" y="3905"/>
                    <a:pt x="11065" y="3916"/>
                    <a:pt x="11069" y="3923"/>
                  </a:cubicBezTo>
                  <a:cubicBezTo>
                    <a:pt x="11070" y="3925"/>
                    <a:pt x="11071" y="3927"/>
                    <a:pt x="11072" y="3929"/>
                  </a:cubicBezTo>
                  <a:cubicBezTo>
                    <a:pt x="11076" y="3942"/>
                    <a:pt x="11077" y="3950"/>
                    <a:pt x="11077" y="3951"/>
                  </a:cubicBezTo>
                  <a:cubicBezTo>
                    <a:pt x="11077" y="3951"/>
                    <a:pt x="11075" y="3953"/>
                    <a:pt x="11070" y="3954"/>
                  </a:cubicBezTo>
                  <a:cubicBezTo>
                    <a:pt x="11058" y="3956"/>
                    <a:pt x="11054" y="3964"/>
                    <a:pt x="11053" y="3991"/>
                  </a:cubicBezTo>
                  <a:cubicBezTo>
                    <a:pt x="11052" y="3994"/>
                    <a:pt x="11053" y="3997"/>
                    <a:pt x="11053" y="4000"/>
                  </a:cubicBezTo>
                  <a:cubicBezTo>
                    <a:pt x="11053" y="4002"/>
                    <a:pt x="11052" y="4004"/>
                    <a:pt x="11053" y="4005"/>
                  </a:cubicBezTo>
                  <a:cubicBezTo>
                    <a:pt x="11051" y="4005"/>
                    <a:pt x="11050" y="4002"/>
                    <a:pt x="11047" y="3997"/>
                  </a:cubicBezTo>
                  <a:cubicBezTo>
                    <a:pt x="11043" y="3991"/>
                    <a:pt x="11038" y="3983"/>
                    <a:pt x="11030" y="3983"/>
                  </a:cubicBezTo>
                  <a:cubicBezTo>
                    <a:pt x="11030" y="3983"/>
                    <a:pt x="11015" y="3982"/>
                    <a:pt x="11010" y="3982"/>
                  </a:cubicBezTo>
                  <a:cubicBezTo>
                    <a:pt x="11006" y="3982"/>
                    <a:pt x="11001" y="3982"/>
                    <a:pt x="10995" y="3982"/>
                  </a:cubicBezTo>
                  <a:cubicBezTo>
                    <a:pt x="10994" y="3982"/>
                    <a:pt x="10994" y="3982"/>
                    <a:pt x="10994" y="3982"/>
                  </a:cubicBezTo>
                  <a:cubicBezTo>
                    <a:pt x="10983" y="3982"/>
                    <a:pt x="10979" y="3993"/>
                    <a:pt x="10977" y="4005"/>
                  </a:cubicBezTo>
                  <a:cubicBezTo>
                    <a:pt x="10974" y="4004"/>
                    <a:pt x="10972" y="4000"/>
                    <a:pt x="10969" y="4000"/>
                  </a:cubicBezTo>
                  <a:cubicBezTo>
                    <a:pt x="10960" y="4000"/>
                    <a:pt x="10952" y="4005"/>
                    <a:pt x="10944" y="4008"/>
                  </a:cubicBezTo>
                  <a:cubicBezTo>
                    <a:pt x="10940" y="4010"/>
                    <a:pt x="10937" y="4012"/>
                    <a:pt x="10933" y="4013"/>
                  </a:cubicBezTo>
                  <a:lnTo>
                    <a:pt x="10929" y="4013"/>
                  </a:lnTo>
                  <a:cubicBezTo>
                    <a:pt x="10920" y="4016"/>
                    <a:pt x="10908" y="4020"/>
                    <a:pt x="10899" y="4037"/>
                  </a:cubicBezTo>
                  <a:cubicBezTo>
                    <a:pt x="10888" y="4061"/>
                    <a:pt x="10890" y="4087"/>
                    <a:pt x="10892" y="4105"/>
                  </a:cubicBezTo>
                  <a:cubicBezTo>
                    <a:pt x="10893" y="4114"/>
                    <a:pt x="10894" y="4123"/>
                    <a:pt x="10893" y="4131"/>
                  </a:cubicBezTo>
                  <a:cubicBezTo>
                    <a:pt x="10892" y="4138"/>
                    <a:pt x="10891" y="4143"/>
                    <a:pt x="10892" y="4144"/>
                  </a:cubicBezTo>
                  <a:cubicBezTo>
                    <a:pt x="10891" y="4142"/>
                    <a:pt x="10887" y="4132"/>
                    <a:pt x="10885" y="4090"/>
                  </a:cubicBezTo>
                  <a:cubicBezTo>
                    <a:pt x="10885" y="4077"/>
                    <a:pt x="10883" y="4044"/>
                    <a:pt x="10869" y="4044"/>
                  </a:cubicBezTo>
                  <a:cubicBezTo>
                    <a:pt x="10867" y="4044"/>
                    <a:pt x="10865" y="4045"/>
                    <a:pt x="10862" y="4047"/>
                  </a:cubicBezTo>
                  <a:cubicBezTo>
                    <a:pt x="10848" y="4059"/>
                    <a:pt x="10850" y="4094"/>
                    <a:pt x="10852" y="4116"/>
                  </a:cubicBezTo>
                  <a:cubicBezTo>
                    <a:pt x="10852" y="4121"/>
                    <a:pt x="10852" y="4126"/>
                    <a:pt x="10852" y="4130"/>
                  </a:cubicBezTo>
                  <a:cubicBezTo>
                    <a:pt x="10852" y="4153"/>
                    <a:pt x="10842" y="4178"/>
                    <a:pt x="10834" y="4196"/>
                  </a:cubicBezTo>
                  <a:cubicBezTo>
                    <a:pt x="10832" y="4202"/>
                    <a:pt x="10830" y="4208"/>
                    <a:pt x="10827" y="4215"/>
                  </a:cubicBezTo>
                  <a:cubicBezTo>
                    <a:pt x="10820" y="4233"/>
                    <a:pt x="10814" y="4251"/>
                    <a:pt x="10805" y="4264"/>
                  </a:cubicBezTo>
                  <a:lnTo>
                    <a:pt x="10802" y="4267"/>
                  </a:lnTo>
                  <a:cubicBezTo>
                    <a:pt x="10796" y="4275"/>
                    <a:pt x="10791" y="4285"/>
                    <a:pt x="10786" y="4298"/>
                  </a:cubicBezTo>
                  <a:cubicBezTo>
                    <a:pt x="10783" y="4305"/>
                    <a:pt x="10782" y="4311"/>
                    <a:pt x="10780" y="4318"/>
                  </a:cubicBezTo>
                  <a:cubicBezTo>
                    <a:pt x="10778" y="4324"/>
                    <a:pt x="10777" y="4330"/>
                    <a:pt x="10775" y="4333"/>
                  </a:cubicBezTo>
                  <a:cubicBezTo>
                    <a:pt x="10774" y="4336"/>
                    <a:pt x="10773" y="4338"/>
                    <a:pt x="10771" y="4340"/>
                  </a:cubicBezTo>
                  <a:lnTo>
                    <a:pt x="10775" y="4372"/>
                  </a:lnTo>
                  <a:lnTo>
                    <a:pt x="10779" y="4370"/>
                  </a:lnTo>
                  <a:cubicBezTo>
                    <a:pt x="10783" y="4369"/>
                    <a:pt x="10787" y="4368"/>
                    <a:pt x="10791" y="4367"/>
                  </a:cubicBezTo>
                  <a:cubicBezTo>
                    <a:pt x="10783" y="4373"/>
                    <a:pt x="10775" y="4377"/>
                    <a:pt x="10768" y="4386"/>
                  </a:cubicBezTo>
                  <a:lnTo>
                    <a:pt x="10766" y="4383"/>
                  </a:lnTo>
                  <a:lnTo>
                    <a:pt x="10753" y="4387"/>
                  </a:lnTo>
                  <a:cubicBezTo>
                    <a:pt x="10743" y="4391"/>
                    <a:pt x="10734" y="4394"/>
                    <a:pt x="10725" y="4397"/>
                  </a:cubicBezTo>
                  <a:cubicBezTo>
                    <a:pt x="10699" y="4403"/>
                    <a:pt x="10695" y="4444"/>
                    <a:pt x="10694" y="4474"/>
                  </a:cubicBezTo>
                  <a:cubicBezTo>
                    <a:pt x="10694" y="4479"/>
                    <a:pt x="10693" y="4486"/>
                    <a:pt x="10693" y="4492"/>
                  </a:cubicBezTo>
                  <a:cubicBezTo>
                    <a:pt x="10693" y="4509"/>
                    <a:pt x="10694" y="4527"/>
                    <a:pt x="10690" y="4537"/>
                  </a:cubicBezTo>
                  <a:cubicBezTo>
                    <a:pt x="10684" y="4550"/>
                    <a:pt x="10671" y="4558"/>
                    <a:pt x="10661" y="4563"/>
                  </a:cubicBezTo>
                  <a:lnTo>
                    <a:pt x="10653" y="4568"/>
                  </a:lnTo>
                  <a:cubicBezTo>
                    <a:pt x="10638" y="4576"/>
                    <a:pt x="10616" y="4590"/>
                    <a:pt x="10611" y="4622"/>
                  </a:cubicBezTo>
                  <a:cubicBezTo>
                    <a:pt x="10610" y="4630"/>
                    <a:pt x="10609" y="4639"/>
                    <a:pt x="10609" y="4646"/>
                  </a:cubicBezTo>
                  <a:cubicBezTo>
                    <a:pt x="10608" y="4664"/>
                    <a:pt x="10609" y="4664"/>
                    <a:pt x="10600" y="4665"/>
                  </a:cubicBezTo>
                  <a:cubicBezTo>
                    <a:pt x="10590" y="4665"/>
                    <a:pt x="10574" y="4656"/>
                    <a:pt x="10558" y="4642"/>
                  </a:cubicBezTo>
                  <a:cubicBezTo>
                    <a:pt x="10552" y="4638"/>
                    <a:pt x="10550" y="4632"/>
                    <a:pt x="10547" y="4623"/>
                  </a:cubicBezTo>
                  <a:cubicBezTo>
                    <a:pt x="10544" y="4616"/>
                    <a:pt x="10542" y="4609"/>
                    <a:pt x="10537" y="4602"/>
                  </a:cubicBezTo>
                  <a:cubicBezTo>
                    <a:pt x="10529" y="4589"/>
                    <a:pt x="10520" y="4588"/>
                    <a:pt x="10512" y="4588"/>
                  </a:cubicBezTo>
                  <a:cubicBezTo>
                    <a:pt x="10510" y="4588"/>
                    <a:pt x="10495" y="4588"/>
                    <a:pt x="10495" y="4588"/>
                  </a:cubicBezTo>
                  <a:lnTo>
                    <a:pt x="10494" y="4599"/>
                  </a:lnTo>
                  <a:cubicBezTo>
                    <a:pt x="10488" y="4631"/>
                    <a:pt x="10496" y="4655"/>
                    <a:pt x="10502" y="4674"/>
                  </a:cubicBezTo>
                  <a:cubicBezTo>
                    <a:pt x="10504" y="4679"/>
                    <a:pt x="10505" y="4683"/>
                    <a:pt x="10507" y="4688"/>
                  </a:cubicBezTo>
                  <a:cubicBezTo>
                    <a:pt x="10512" y="4709"/>
                    <a:pt x="10517" y="4750"/>
                    <a:pt x="10511" y="4759"/>
                  </a:cubicBezTo>
                  <a:cubicBezTo>
                    <a:pt x="10510" y="4761"/>
                    <a:pt x="10507" y="4762"/>
                    <a:pt x="10502" y="4762"/>
                  </a:cubicBezTo>
                  <a:lnTo>
                    <a:pt x="10489" y="4762"/>
                  </a:lnTo>
                  <a:cubicBezTo>
                    <a:pt x="10480" y="4763"/>
                    <a:pt x="10473" y="4767"/>
                    <a:pt x="10465" y="4770"/>
                  </a:cubicBezTo>
                  <a:cubicBezTo>
                    <a:pt x="10461" y="4771"/>
                    <a:pt x="10457" y="4773"/>
                    <a:pt x="10456" y="4774"/>
                  </a:cubicBezTo>
                  <a:cubicBezTo>
                    <a:pt x="10455" y="4773"/>
                    <a:pt x="10451" y="4765"/>
                    <a:pt x="10449" y="4761"/>
                  </a:cubicBezTo>
                  <a:cubicBezTo>
                    <a:pt x="10445" y="4753"/>
                    <a:pt x="10443" y="4747"/>
                    <a:pt x="10439" y="4744"/>
                  </a:cubicBezTo>
                  <a:cubicBezTo>
                    <a:pt x="10432" y="4736"/>
                    <a:pt x="10425" y="4733"/>
                    <a:pt x="10417" y="4733"/>
                  </a:cubicBezTo>
                  <a:cubicBezTo>
                    <a:pt x="10414" y="4733"/>
                    <a:pt x="10410" y="4732"/>
                    <a:pt x="10407" y="4734"/>
                  </a:cubicBezTo>
                  <a:cubicBezTo>
                    <a:pt x="10403" y="4737"/>
                    <a:pt x="10400" y="4741"/>
                    <a:pt x="10397" y="4744"/>
                  </a:cubicBezTo>
                  <a:cubicBezTo>
                    <a:pt x="10393" y="4747"/>
                    <a:pt x="10389" y="4750"/>
                    <a:pt x="10385" y="4751"/>
                  </a:cubicBezTo>
                  <a:cubicBezTo>
                    <a:pt x="10383" y="4752"/>
                    <a:pt x="10381" y="4753"/>
                    <a:pt x="10379" y="4753"/>
                  </a:cubicBezTo>
                  <a:lnTo>
                    <a:pt x="10364" y="4751"/>
                  </a:lnTo>
                  <a:cubicBezTo>
                    <a:pt x="10354" y="4751"/>
                    <a:pt x="10329" y="4751"/>
                    <a:pt x="10324" y="4801"/>
                  </a:cubicBezTo>
                  <a:cubicBezTo>
                    <a:pt x="10320" y="4832"/>
                    <a:pt x="10327" y="4883"/>
                    <a:pt x="10339" y="4904"/>
                  </a:cubicBezTo>
                  <a:cubicBezTo>
                    <a:pt x="10349" y="4920"/>
                    <a:pt x="10361" y="4921"/>
                    <a:pt x="10372" y="4923"/>
                  </a:cubicBezTo>
                  <a:lnTo>
                    <a:pt x="10378" y="4924"/>
                  </a:lnTo>
                  <a:cubicBezTo>
                    <a:pt x="10390" y="4926"/>
                    <a:pt x="10406" y="4930"/>
                    <a:pt x="10418" y="4941"/>
                  </a:cubicBezTo>
                  <a:cubicBezTo>
                    <a:pt x="10422" y="4945"/>
                    <a:pt x="10427" y="4948"/>
                    <a:pt x="10432" y="4950"/>
                  </a:cubicBezTo>
                  <a:cubicBezTo>
                    <a:pt x="10442" y="4956"/>
                    <a:pt x="10446" y="4959"/>
                    <a:pt x="10449" y="4975"/>
                  </a:cubicBezTo>
                  <a:cubicBezTo>
                    <a:pt x="10452" y="4992"/>
                    <a:pt x="10455" y="4999"/>
                    <a:pt x="10459" y="5007"/>
                  </a:cubicBezTo>
                  <a:lnTo>
                    <a:pt x="10462" y="5015"/>
                  </a:lnTo>
                  <a:cubicBezTo>
                    <a:pt x="10466" y="5025"/>
                    <a:pt x="10469" y="5037"/>
                    <a:pt x="10472" y="5050"/>
                  </a:cubicBezTo>
                  <a:cubicBezTo>
                    <a:pt x="10474" y="5059"/>
                    <a:pt x="10476" y="5067"/>
                    <a:pt x="10478" y="5075"/>
                  </a:cubicBezTo>
                  <a:cubicBezTo>
                    <a:pt x="10479" y="5080"/>
                    <a:pt x="10480" y="5085"/>
                    <a:pt x="10482" y="5091"/>
                  </a:cubicBezTo>
                  <a:cubicBezTo>
                    <a:pt x="10485" y="5104"/>
                    <a:pt x="10489" y="5117"/>
                    <a:pt x="10493" y="5128"/>
                  </a:cubicBezTo>
                  <a:cubicBezTo>
                    <a:pt x="10496" y="5135"/>
                    <a:pt x="10500" y="5140"/>
                    <a:pt x="10503" y="5143"/>
                  </a:cubicBezTo>
                  <a:cubicBezTo>
                    <a:pt x="10505" y="5145"/>
                    <a:pt x="10507" y="5147"/>
                    <a:pt x="10508" y="5149"/>
                  </a:cubicBezTo>
                  <a:lnTo>
                    <a:pt x="10510" y="5154"/>
                  </a:lnTo>
                  <a:lnTo>
                    <a:pt x="10513" y="5155"/>
                  </a:lnTo>
                  <a:cubicBezTo>
                    <a:pt x="10524" y="5159"/>
                    <a:pt x="10527" y="5206"/>
                    <a:pt x="10522" y="5296"/>
                  </a:cubicBezTo>
                  <a:lnTo>
                    <a:pt x="10521" y="5325"/>
                  </a:lnTo>
                  <a:cubicBezTo>
                    <a:pt x="10520" y="5354"/>
                    <a:pt x="10519" y="5383"/>
                    <a:pt x="10516" y="5411"/>
                  </a:cubicBezTo>
                  <a:cubicBezTo>
                    <a:pt x="10513" y="5444"/>
                    <a:pt x="10509" y="5482"/>
                    <a:pt x="10503" y="5519"/>
                  </a:cubicBezTo>
                  <a:lnTo>
                    <a:pt x="10501" y="5535"/>
                  </a:lnTo>
                  <a:cubicBezTo>
                    <a:pt x="10498" y="5552"/>
                    <a:pt x="10496" y="5571"/>
                    <a:pt x="10492" y="5582"/>
                  </a:cubicBezTo>
                  <a:cubicBezTo>
                    <a:pt x="10490" y="5587"/>
                    <a:pt x="10487" y="5590"/>
                    <a:pt x="10484" y="5593"/>
                  </a:cubicBezTo>
                  <a:cubicBezTo>
                    <a:pt x="10480" y="5590"/>
                    <a:pt x="10477" y="5582"/>
                    <a:pt x="10473" y="5582"/>
                  </a:cubicBezTo>
                  <a:cubicBezTo>
                    <a:pt x="10469" y="5582"/>
                    <a:pt x="10465" y="5585"/>
                    <a:pt x="10460" y="5587"/>
                  </a:cubicBezTo>
                  <a:cubicBezTo>
                    <a:pt x="10457" y="5588"/>
                    <a:pt x="10454" y="5589"/>
                    <a:pt x="10449" y="5589"/>
                  </a:cubicBezTo>
                  <a:cubicBezTo>
                    <a:pt x="10449" y="5589"/>
                    <a:pt x="10448" y="5589"/>
                    <a:pt x="10448" y="5589"/>
                  </a:cubicBezTo>
                  <a:cubicBezTo>
                    <a:pt x="10444" y="5588"/>
                    <a:pt x="10440" y="5584"/>
                    <a:pt x="10435" y="5579"/>
                  </a:cubicBezTo>
                  <a:cubicBezTo>
                    <a:pt x="10433" y="5577"/>
                    <a:pt x="10430" y="5574"/>
                    <a:pt x="10427" y="5572"/>
                  </a:cubicBezTo>
                  <a:cubicBezTo>
                    <a:pt x="10423" y="5568"/>
                    <a:pt x="10419" y="5566"/>
                    <a:pt x="10414" y="5566"/>
                  </a:cubicBezTo>
                  <a:cubicBezTo>
                    <a:pt x="10410" y="5566"/>
                    <a:pt x="10406" y="5567"/>
                    <a:pt x="10402" y="5569"/>
                  </a:cubicBezTo>
                  <a:lnTo>
                    <a:pt x="10397" y="5570"/>
                  </a:lnTo>
                  <a:cubicBezTo>
                    <a:pt x="10395" y="5571"/>
                    <a:pt x="10393" y="5572"/>
                    <a:pt x="10392" y="5572"/>
                  </a:cubicBezTo>
                  <a:cubicBezTo>
                    <a:pt x="10388" y="5572"/>
                    <a:pt x="10385" y="5569"/>
                    <a:pt x="10381" y="5566"/>
                  </a:cubicBezTo>
                  <a:lnTo>
                    <a:pt x="10377" y="5561"/>
                  </a:lnTo>
                  <a:cubicBezTo>
                    <a:pt x="10372" y="5558"/>
                    <a:pt x="10368" y="5556"/>
                    <a:pt x="10362" y="5556"/>
                  </a:cubicBezTo>
                  <a:cubicBezTo>
                    <a:pt x="10354" y="5556"/>
                    <a:pt x="10345" y="5560"/>
                    <a:pt x="10337" y="5564"/>
                  </a:cubicBezTo>
                  <a:cubicBezTo>
                    <a:pt x="10330" y="5568"/>
                    <a:pt x="10322" y="5572"/>
                    <a:pt x="10315" y="5572"/>
                  </a:cubicBezTo>
                  <a:cubicBezTo>
                    <a:pt x="10307" y="5571"/>
                    <a:pt x="10299" y="5566"/>
                    <a:pt x="10291" y="5561"/>
                  </a:cubicBezTo>
                  <a:cubicBezTo>
                    <a:pt x="10284" y="5557"/>
                    <a:pt x="10278" y="5554"/>
                    <a:pt x="10271" y="5552"/>
                  </a:cubicBezTo>
                  <a:cubicBezTo>
                    <a:pt x="10257" y="5547"/>
                    <a:pt x="10242" y="5545"/>
                    <a:pt x="10228" y="5544"/>
                  </a:cubicBezTo>
                  <a:lnTo>
                    <a:pt x="10216" y="5544"/>
                  </a:lnTo>
                  <a:cubicBezTo>
                    <a:pt x="10211" y="5544"/>
                    <a:pt x="10206" y="5542"/>
                    <a:pt x="10201" y="5542"/>
                  </a:cubicBezTo>
                  <a:cubicBezTo>
                    <a:pt x="10194" y="5542"/>
                    <a:pt x="10188" y="5544"/>
                    <a:pt x="10181" y="5544"/>
                  </a:cubicBezTo>
                  <a:lnTo>
                    <a:pt x="10169" y="5544"/>
                  </a:lnTo>
                  <a:cubicBezTo>
                    <a:pt x="10167" y="5544"/>
                    <a:pt x="10166" y="5545"/>
                    <a:pt x="10164" y="5545"/>
                  </a:cubicBezTo>
                  <a:cubicBezTo>
                    <a:pt x="10162" y="5546"/>
                    <a:pt x="10160" y="5545"/>
                    <a:pt x="10158" y="5545"/>
                  </a:cubicBezTo>
                  <a:cubicBezTo>
                    <a:pt x="10155" y="5545"/>
                    <a:pt x="10153" y="5545"/>
                    <a:pt x="10152" y="5544"/>
                  </a:cubicBezTo>
                  <a:cubicBezTo>
                    <a:pt x="10150" y="5542"/>
                    <a:pt x="10148" y="5540"/>
                    <a:pt x="10146" y="5536"/>
                  </a:cubicBezTo>
                  <a:cubicBezTo>
                    <a:pt x="10143" y="5531"/>
                    <a:pt x="10140" y="5526"/>
                    <a:pt x="10135" y="5522"/>
                  </a:cubicBezTo>
                  <a:cubicBezTo>
                    <a:pt x="10130" y="5519"/>
                    <a:pt x="10126" y="5518"/>
                    <a:pt x="10121" y="5518"/>
                  </a:cubicBezTo>
                  <a:cubicBezTo>
                    <a:pt x="10113" y="5518"/>
                    <a:pt x="10106" y="5522"/>
                    <a:pt x="10098" y="5532"/>
                  </a:cubicBezTo>
                  <a:cubicBezTo>
                    <a:pt x="10094" y="5537"/>
                    <a:pt x="10088" y="5544"/>
                    <a:pt x="10084" y="5556"/>
                  </a:cubicBezTo>
                  <a:cubicBezTo>
                    <a:pt x="10082" y="5562"/>
                    <a:pt x="10081" y="5569"/>
                    <a:pt x="10080" y="5578"/>
                  </a:cubicBezTo>
                  <a:cubicBezTo>
                    <a:pt x="10079" y="5581"/>
                    <a:pt x="10076" y="5582"/>
                    <a:pt x="10072" y="5582"/>
                  </a:cubicBezTo>
                  <a:cubicBezTo>
                    <a:pt x="10070" y="5582"/>
                    <a:pt x="10067" y="5581"/>
                    <a:pt x="10065" y="5581"/>
                  </a:cubicBezTo>
                  <a:cubicBezTo>
                    <a:pt x="10063" y="5581"/>
                    <a:pt x="10061" y="5581"/>
                    <a:pt x="10059" y="5581"/>
                  </a:cubicBezTo>
                  <a:cubicBezTo>
                    <a:pt x="10043" y="5581"/>
                    <a:pt x="10029" y="5596"/>
                    <a:pt x="10022" y="5621"/>
                  </a:cubicBezTo>
                  <a:cubicBezTo>
                    <a:pt x="10012" y="5653"/>
                    <a:pt x="10024" y="5686"/>
                    <a:pt x="10031" y="5709"/>
                  </a:cubicBezTo>
                  <a:lnTo>
                    <a:pt x="10035" y="5721"/>
                  </a:lnTo>
                  <a:cubicBezTo>
                    <a:pt x="10043" y="5749"/>
                    <a:pt x="10045" y="5756"/>
                    <a:pt x="10039" y="5774"/>
                  </a:cubicBezTo>
                  <a:cubicBezTo>
                    <a:pt x="10032" y="5793"/>
                    <a:pt x="10032" y="5808"/>
                    <a:pt x="10032" y="5825"/>
                  </a:cubicBezTo>
                  <a:cubicBezTo>
                    <a:pt x="10032" y="5826"/>
                    <a:pt x="10030" y="5826"/>
                    <a:pt x="10030" y="5828"/>
                  </a:cubicBezTo>
                  <a:lnTo>
                    <a:pt x="10020" y="5843"/>
                  </a:lnTo>
                  <a:cubicBezTo>
                    <a:pt x="10020" y="5843"/>
                    <a:pt x="10022" y="5876"/>
                    <a:pt x="10022" y="5888"/>
                  </a:cubicBezTo>
                  <a:cubicBezTo>
                    <a:pt x="10024" y="5937"/>
                    <a:pt x="10027" y="5994"/>
                    <a:pt x="10021" y="6037"/>
                  </a:cubicBezTo>
                  <a:lnTo>
                    <a:pt x="10019" y="6051"/>
                  </a:lnTo>
                  <a:cubicBezTo>
                    <a:pt x="10014" y="6087"/>
                    <a:pt x="10010" y="6125"/>
                    <a:pt x="10003" y="6159"/>
                  </a:cubicBezTo>
                  <a:cubicBezTo>
                    <a:pt x="9998" y="6188"/>
                    <a:pt x="9994" y="6207"/>
                    <a:pt x="9986" y="6229"/>
                  </a:cubicBezTo>
                  <a:cubicBezTo>
                    <a:pt x="9975" y="6255"/>
                    <a:pt x="9966" y="6302"/>
                    <a:pt x="9969" y="6343"/>
                  </a:cubicBezTo>
                  <a:cubicBezTo>
                    <a:pt x="9970" y="6363"/>
                    <a:pt x="9978" y="6387"/>
                    <a:pt x="9986" y="6398"/>
                  </a:cubicBezTo>
                  <a:cubicBezTo>
                    <a:pt x="9991" y="6405"/>
                    <a:pt x="9996" y="6407"/>
                    <a:pt x="10000" y="6407"/>
                  </a:cubicBezTo>
                  <a:cubicBezTo>
                    <a:pt x="10002" y="6408"/>
                    <a:pt x="10005" y="6409"/>
                    <a:pt x="10005" y="6409"/>
                  </a:cubicBezTo>
                  <a:cubicBezTo>
                    <a:pt x="10006" y="6412"/>
                    <a:pt x="10008" y="6424"/>
                    <a:pt x="10005" y="6472"/>
                  </a:cubicBezTo>
                  <a:lnTo>
                    <a:pt x="10004" y="6482"/>
                  </a:lnTo>
                  <a:cubicBezTo>
                    <a:pt x="10003" y="6489"/>
                    <a:pt x="10003" y="6496"/>
                    <a:pt x="10003" y="6503"/>
                  </a:cubicBezTo>
                  <a:cubicBezTo>
                    <a:pt x="10003" y="6520"/>
                    <a:pt x="10002" y="6537"/>
                    <a:pt x="10000" y="6552"/>
                  </a:cubicBezTo>
                  <a:cubicBezTo>
                    <a:pt x="9999" y="6559"/>
                    <a:pt x="9997" y="6565"/>
                    <a:pt x="9996" y="6571"/>
                  </a:cubicBezTo>
                  <a:cubicBezTo>
                    <a:pt x="9992" y="6587"/>
                    <a:pt x="9989" y="6605"/>
                    <a:pt x="9990" y="6626"/>
                  </a:cubicBezTo>
                  <a:lnTo>
                    <a:pt x="9991" y="6639"/>
                  </a:lnTo>
                  <a:lnTo>
                    <a:pt x="9997" y="6640"/>
                  </a:lnTo>
                  <a:cubicBezTo>
                    <a:pt x="9998" y="6641"/>
                    <a:pt x="10000" y="6642"/>
                    <a:pt x="10002" y="6642"/>
                  </a:cubicBezTo>
                  <a:cubicBezTo>
                    <a:pt x="10006" y="6642"/>
                    <a:pt x="10010" y="6640"/>
                    <a:pt x="10015" y="6639"/>
                  </a:cubicBezTo>
                  <a:cubicBezTo>
                    <a:pt x="10018" y="6638"/>
                    <a:pt x="10020" y="6636"/>
                    <a:pt x="10023" y="6636"/>
                  </a:cubicBezTo>
                  <a:lnTo>
                    <a:pt x="10027" y="6636"/>
                  </a:lnTo>
                  <a:cubicBezTo>
                    <a:pt x="10030" y="6635"/>
                    <a:pt x="10032" y="6634"/>
                    <a:pt x="10035" y="6634"/>
                  </a:cubicBezTo>
                  <a:cubicBezTo>
                    <a:pt x="10038" y="6634"/>
                    <a:pt x="10042" y="6634"/>
                    <a:pt x="10045" y="6636"/>
                  </a:cubicBezTo>
                  <a:lnTo>
                    <a:pt x="10049" y="6639"/>
                  </a:lnTo>
                  <a:cubicBezTo>
                    <a:pt x="10054" y="6641"/>
                    <a:pt x="10058" y="6642"/>
                    <a:pt x="10063" y="6642"/>
                  </a:cubicBezTo>
                  <a:cubicBezTo>
                    <a:pt x="10070" y="6642"/>
                    <a:pt x="10076" y="6639"/>
                    <a:pt x="10082" y="6631"/>
                  </a:cubicBezTo>
                  <a:cubicBezTo>
                    <a:pt x="10086" y="6625"/>
                    <a:pt x="10091" y="6622"/>
                    <a:pt x="10095" y="6620"/>
                  </a:cubicBezTo>
                  <a:lnTo>
                    <a:pt x="10100" y="6619"/>
                  </a:lnTo>
                  <a:lnTo>
                    <a:pt x="10102" y="6609"/>
                  </a:lnTo>
                  <a:cubicBezTo>
                    <a:pt x="10102" y="6608"/>
                    <a:pt x="10102" y="6606"/>
                    <a:pt x="10102" y="6605"/>
                  </a:cubicBezTo>
                  <a:lnTo>
                    <a:pt x="10108" y="6603"/>
                  </a:lnTo>
                  <a:cubicBezTo>
                    <a:pt x="10109" y="6603"/>
                    <a:pt x="10110" y="6602"/>
                    <a:pt x="10112" y="6602"/>
                  </a:cubicBezTo>
                  <a:cubicBezTo>
                    <a:pt x="10115" y="6602"/>
                    <a:pt x="10119" y="6604"/>
                    <a:pt x="10123" y="6605"/>
                  </a:cubicBezTo>
                  <a:cubicBezTo>
                    <a:pt x="10131" y="6608"/>
                    <a:pt x="10137" y="6616"/>
                    <a:pt x="10144" y="6626"/>
                  </a:cubicBezTo>
                  <a:cubicBezTo>
                    <a:pt x="10148" y="6632"/>
                    <a:pt x="10151" y="6638"/>
                    <a:pt x="10155" y="6642"/>
                  </a:cubicBezTo>
                  <a:cubicBezTo>
                    <a:pt x="10158" y="6648"/>
                    <a:pt x="10158" y="6651"/>
                    <a:pt x="10158" y="6663"/>
                  </a:cubicBezTo>
                  <a:cubicBezTo>
                    <a:pt x="10158" y="6670"/>
                    <a:pt x="10159" y="6678"/>
                    <a:pt x="10160" y="6687"/>
                  </a:cubicBezTo>
                  <a:cubicBezTo>
                    <a:pt x="10162" y="6706"/>
                    <a:pt x="10169" y="6724"/>
                    <a:pt x="10175" y="6739"/>
                  </a:cubicBezTo>
                  <a:cubicBezTo>
                    <a:pt x="10177" y="6744"/>
                    <a:pt x="10178" y="6748"/>
                    <a:pt x="10180" y="6753"/>
                  </a:cubicBezTo>
                  <a:cubicBezTo>
                    <a:pt x="10185" y="6768"/>
                    <a:pt x="10193" y="6769"/>
                    <a:pt x="10199" y="6776"/>
                  </a:cubicBezTo>
                  <a:cubicBezTo>
                    <a:pt x="10198" y="6778"/>
                    <a:pt x="10196" y="6779"/>
                    <a:pt x="10194" y="6781"/>
                  </a:cubicBezTo>
                  <a:lnTo>
                    <a:pt x="10178" y="6795"/>
                  </a:lnTo>
                  <a:lnTo>
                    <a:pt x="10116" y="7077"/>
                  </a:lnTo>
                  <a:lnTo>
                    <a:pt x="10007" y="7197"/>
                  </a:lnTo>
                  <a:lnTo>
                    <a:pt x="9957" y="7308"/>
                  </a:lnTo>
                  <a:lnTo>
                    <a:pt x="9955" y="7317"/>
                  </a:lnTo>
                  <a:lnTo>
                    <a:pt x="9955" y="7322"/>
                  </a:lnTo>
                  <a:cubicBezTo>
                    <a:pt x="9955" y="7327"/>
                    <a:pt x="9951" y="7368"/>
                    <a:pt x="9948" y="7391"/>
                  </a:cubicBezTo>
                  <a:cubicBezTo>
                    <a:pt x="9946" y="7404"/>
                    <a:pt x="9940" y="7418"/>
                    <a:pt x="9934" y="7433"/>
                  </a:cubicBezTo>
                  <a:cubicBezTo>
                    <a:pt x="9931" y="7442"/>
                    <a:pt x="9927" y="7452"/>
                    <a:pt x="9924" y="7461"/>
                  </a:cubicBezTo>
                  <a:cubicBezTo>
                    <a:pt x="9913" y="7494"/>
                    <a:pt x="9908" y="7535"/>
                    <a:pt x="9909" y="7576"/>
                  </a:cubicBezTo>
                  <a:cubicBezTo>
                    <a:pt x="9909" y="7597"/>
                    <a:pt x="9911" y="7619"/>
                    <a:pt x="9913" y="7638"/>
                  </a:cubicBezTo>
                  <a:cubicBezTo>
                    <a:pt x="9916" y="7675"/>
                    <a:pt x="9919" y="7706"/>
                    <a:pt x="9914" y="7735"/>
                  </a:cubicBezTo>
                  <a:cubicBezTo>
                    <a:pt x="9910" y="7754"/>
                    <a:pt x="9903" y="7773"/>
                    <a:pt x="9896" y="7791"/>
                  </a:cubicBezTo>
                  <a:cubicBezTo>
                    <a:pt x="9892" y="7801"/>
                    <a:pt x="9888" y="7810"/>
                    <a:pt x="9884" y="7820"/>
                  </a:cubicBezTo>
                  <a:lnTo>
                    <a:pt x="9880" y="7831"/>
                  </a:lnTo>
                  <a:cubicBezTo>
                    <a:pt x="9874" y="7849"/>
                    <a:pt x="9868" y="7868"/>
                    <a:pt x="9860" y="7882"/>
                  </a:cubicBezTo>
                  <a:cubicBezTo>
                    <a:pt x="9856" y="7889"/>
                    <a:pt x="9851" y="7895"/>
                    <a:pt x="9846" y="7902"/>
                  </a:cubicBezTo>
                  <a:cubicBezTo>
                    <a:pt x="9841" y="7907"/>
                    <a:pt x="9836" y="7914"/>
                    <a:pt x="9831" y="7920"/>
                  </a:cubicBezTo>
                  <a:cubicBezTo>
                    <a:pt x="9827" y="7927"/>
                    <a:pt x="9821" y="7937"/>
                    <a:pt x="9815" y="7951"/>
                  </a:cubicBezTo>
                  <a:cubicBezTo>
                    <a:pt x="9813" y="7957"/>
                    <a:pt x="9812" y="7964"/>
                    <a:pt x="9810" y="7971"/>
                  </a:cubicBezTo>
                  <a:lnTo>
                    <a:pt x="9809" y="7977"/>
                  </a:lnTo>
                  <a:cubicBezTo>
                    <a:pt x="9766" y="8034"/>
                    <a:pt x="9712" y="8053"/>
                    <a:pt x="9711" y="8053"/>
                  </a:cubicBezTo>
                  <a:lnTo>
                    <a:pt x="9706" y="8054"/>
                  </a:lnTo>
                  <a:lnTo>
                    <a:pt x="9703" y="8062"/>
                  </a:lnTo>
                  <a:lnTo>
                    <a:pt x="9660" y="8062"/>
                  </a:lnTo>
                  <a:lnTo>
                    <a:pt x="9659" y="8094"/>
                  </a:lnTo>
                  <a:cubicBezTo>
                    <a:pt x="9659" y="8095"/>
                    <a:pt x="9658" y="8118"/>
                    <a:pt x="9650" y="8141"/>
                  </a:cubicBezTo>
                  <a:cubicBezTo>
                    <a:pt x="9643" y="8159"/>
                    <a:pt x="9641" y="8177"/>
                    <a:pt x="9640" y="8190"/>
                  </a:cubicBezTo>
                  <a:cubicBezTo>
                    <a:pt x="9639" y="8209"/>
                    <a:pt x="9638" y="8229"/>
                    <a:pt x="9605" y="8264"/>
                  </a:cubicBezTo>
                  <a:cubicBezTo>
                    <a:pt x="9592" y="8278"/>
                    <a:pt x="9576" y="8298"/>
                    <a:pt x="9572" y="8330"/>
                  </a:cubicBezTo>
                  <a:cubicBezTo>
                    <a:pt x="9566" y="8376"/>
                    <a:pt x="9545" y="8453"/>
                    <a:pt x="9543" y="8460"/>
                  </a:cubicBezTo>
                  <a:lnTo>
                    <a:pt x="9542" y="8465"/>
                  </a:lnTo>
                  <a:lnTo>
                    <a:pt x="9542" y="8551"/>
                  </a:lnTo>
                  <a:lnTo>
                    <a:pt x="9467" y="8708"/>
                  </a:lnTo>
                  <a:lnTo>
                    <a:pt x="9474" y="8730"/>
                  </a:lnTo>
                  <a:cubicBezTo>
                    <a:pt x="9472" y="8735"/>
                    <a:pt x="9470" y="8741"/>
                    <a:pt x="9468" y="8747"/>
                  </a:cubicBezTo>
                  <a:cubicBezTo>
                    <a:pt x="9463" y="8761"/>
                    <a:pt x="9458" y="8777"/>
                    <a:pt x="9454" y="8795"/>
                  </a:cubicBezTo>
                  <a:cubicBezTo>
                    <a:pt x="9449" y="8823"/>
                    <a:pt x="9443" y="8853"/>
                    <a:pt x="9439" y="8881"/>
                  </a:cubicBezTo>
                  <a:cubicBezTo>
                    <a:pt x="9436" y="8899"/>
                    <a:pt x="9431" y="8929"/>
                    <a:pt x="9431" y="8930"/>
                  </a:cubicBezTo>
                  <a:cubicBezTo>
                    <a:pt x="9407" y="8969"/>
                    <a:pt x="9370" y="9065"/>
                    <a:pt x="9395" y="9148"/>
                  </a:cubicBezTo>
                  <a:cubicBezTo>
                    <a:pt x="9396" y="9151"/>
                    <a:pt x="9397" y="9155"/>
                    <a:pt x="9399" y="9158"/>
                  </a:cubicBezTo>
                  <a:lnTo>
                    <a:pt x="9403" y="9169"/>
                  </a:lnTo>
                  <a:lnTo>
                    <a:pt x="9415" y="9169"/>
                  </a:lnTo>
                  <a:cubicBezTo>
                    <a:pt x="9415" y="9178"/>
                    <a:pt x="9415" y="9197"/>
                    <a:pt x="9424" y="9232"/>
                  </a:cubicBezTo>
                  <a:cubicBezTo>
                    <a:pt x="9425" y="9234"/>
                    <a:pt x="9424" y="9239"/>
                    <a:pt x="9425" y="9246"/>
                  </a:cubicBezTo>
                  <a:cubicBezTo>
                    <a:pt x="9427" y="9271"/>
                    <a:pt x="9430" y="9289"/>
                    <a:pt x="9435" y="9305"/>
                  </a:cubicBezTo>
                  <a:lnTo>
                    <a:pt x="9441" y="9319"/>
                  </a:lnTo>
                  <a:cubicBezTo>
                    <a:pt x="9441" y="9319"/>
                    <a:pt x="9450" y="9319"/>
                    <a:pt x="9450" y="9319"/>
                  </a:cubicBezTo>
                  <a:cubicBezTo>
                    <a:pt x="9453" y="9336"/>
                    <a:pt x="9454" y="9342"/>
                    <a:pt x="9454" y="9367"/>
                  </a:cubicBezTo>
                  <a:cubicBezTo>
                    <a:pt x="9457" y="9435"/>
                    <a:pt x="9446" y="9453"/>
                    <a:pt x="9447" y="9453"/>
                  </a:cubicBezTo>
                  <a:lnTo>
                    <a:pt x="9428" y="9468"/>
                  </a:lnTo>
                  <a:lnTo>
                    <a:pt x="9440" y="9504"/>
                  </a:lnTo>
                  <a:cubicBezTo>
                    <a:pt x="9441" y="9505"/>
                    <a:pt x="9481" y="9623"/>
                    <a:pt x="9467" y="9717"/>
                  </a:cubicBezTo>
                  <a:lnTo>
                    <a:pt x="9427" y="9976"/>
                  </a:lnTo>
                  <a:lnTo>
                    <a:pt x="9425" y="9974"/>
                  </a:lnTo>
                  <a:lnTo>
                    <a:pt x="9420" y="9973"/>
                  </a:lnTo>
                  <a:lnTo>
                    <a:pt x="9416" y="9974"/>
                  </a:lnTo>
                  <a:lnTo>
                    <a:pt x="9394" y="9988"/>
                  </a:lnTo>
                  <a:lnTo>
                    <a:pt x="9405" y="10027"/>
                  </a:lnTo>
                  <a:cubicBezTo>
                    <a:pt x="9406" y="10035"/>
                    <a:pt x="9405" y="10054"/>
                    <a:pt x="9398" y="10084"/>
                  </a:cubicBezTo>
                  <a:cubicBezTo>
                    <a:pt x="9385" y="10139"/>
                    <a:pt x="9352" y="10208"/>
                    <a:pt x="9351" y="10209"/>
                  </a:cubicBezTo>
                  <a:lnTo>
                    <a:pt x="9331" y="10250"/>
                  </a:lnTo>
                  <a:lnTo>
                    <a:pt x="9358" y="10266"/>
                  </a:lnTo>
                  <a:cubicBezTo>
                    <a:pt x="9358" y="10266"/>
                    <a:pt x="9369" y="10273"/>
                    <a:pt x="9374" y="10296"/>
                  </a:cubicBezTo>
                  <a:cubicBezTo>
                    <a:pt x="9375" y="10304"/>
                    <a:pt x="9377" y="10312"/>
                    <a:pt x="9379" y="10320"/>
                  </a:cubicBezTo>
                  <a:cubicBezTo>
                    <a:pt x="9382" y="10329"/>
                    <a:pt x="9383" y="10337"/>
                    <a:pt x="9384" y="10344"/>
                  </a:cubicBezTo>
                  <a:cubicBezTo>
                    <a:pt x="9385" y="10347"/>
                    <a:pt x="9385" y="10351"/>
                    <a:pt x="9385" y="10355"/>
                  </a:cubicBezTo>
                  <a:cubicBezTo>
                    <a:pt x="9386" y="10366"/>
                    <a:pt x="9387" y="10381"/>
                    <a:pt x="9392" y="10397"/>
                  </a:cubicBezTo>
                  <a:cubicBezTo>
                    <a:pt x="9394" y="10402"/>
                    <a:pt x="9395" y="10404"/>
                    <a:pt x="9397" y="10406"/>
                  </a:cubicBezTo>
                  <a:lnTo>
                    <a:pt x="9397" y="10440"/>
                  </a:lnTo>
                  <a:cubicBezTo>
                    <a:pt x="9395" y="10445"/>
                    <a:pt x="9395" y="10450"/>
                    <a:pt x="9394" y="10455"/>
                  </a:cubicBezTo>
                  <a:lnTo>
                    <a:pt x="9388" y="10455"/>
                  </a:lnTo>
                  <a:lnTo>
                    <a:pt x="9384" y="10480"/>
                  </a:lnTo>
                  <a:lnTo>
                    <a:pt x="9384" y="10488"/>
                  </a:lnTo>
                  <a:cubicBezTo>
                    <a:pt x="9380" y="10522"/>
                    <a:pt x="9376" y="10570"/>
                    <a:pt x="9384" y="10608"/>
                  </a:cubicBezTo>
                  <a:cubicBezTo>
                    <a:pt x="9392" y="10640"/>
                    <a:pt x="9404" y="10646"/>
                    <a:pt x="9411" y="10647"/>
                  </a:cubicBezTo>
                  <a:cubicBezTo>
                    <a:pt x="9422" y="10674"/>
                    <a:pt x="9437" y="10705"/>
                    <a:pt x="9451" y="10717"/>
                  </a:cubicBezTo>
                  <a:cubicBezTo>
                    <a:pt x="9455" y="10721"/>
                    <a:pt x="9459" y="10724"/>
                    <a:pt x="9464" y="10724"/>
                  </a:cubicBezTo>
                  <a:cubicBezTo>
                    <a:pt x="9466" y="10724"/>
                    <a:pt x="9468" y="10723"/>
                    <a:pt x="9470" y="10722"/>
                  </a:cubicBezTo>
                  <a:cubicBezTo>
                    <a:pt x="9471" y="10764"/>
                    <a:pt x="9484" y="10803"/>
                    <a:pt x="9500" y="10822"/>
                  </a:cubicBezTo>
                  <a:lnTo>
                    <a:pt x="9502" y="10858"/>
                  </a:lnTo>
                  <a:lnTo>
                    <a:pt x="9516" y="10858"/>
                  </a:lnTo>
                  <a:cubicBezTo>
                    <a:pt x="9525" y="10858"/>
                    <a:pt x="9529" y="10844"/>
                    <a:pt x="9532" y="10830"/>
                  </a:cubicBezTo>
                  <a:lnTo>
                    <a:pt x="9557" y="10952"/>
                  </a:lnTo>
                  <a:cubicBezTo>
                    <a:pt x="9564" y="10980"/>
                    <a:pt x="9576" y="10986"/>
                    <a:pt x="9584" y="10990"/>
                  </a:cubicBezTo>
                  <a:cubicBezTo>
                    <a:pt x="9586" y="10991"/>
                    <a:pt x="9588" y="10993"/>
                    <a:pt x="9590" y="10995"/>
                  </a:cubicBezTo>
                  <a:cubicBezTo>
                    <a:pt x="9598" y="11002"/>
                    <a:pt x="9607" y="11029"/>
                    <a:pt x="9610" y="11052"/>
                  </a:cubicBezTo>
                  <a:lnTo>
                    <a:pt x="9610" y="11058"/>
                  </a:lnTo>
                  <a:lnTo>
                    <a:pt x="9612" y="11060"/>
                  </a:lnTo>
                  <a:cubicBezTo>
                    <a:pt x="9617" y="11074"/>
                    <a:pt x="9622" y="11088"/>
                    <a:pt x="9628" y="11101"/>
                  </a:cubicBezTo>
                  <a:lnTo>
                    <a:pt x="9632" y="11109"/>
                  </a:lnTo>
                  <a:cubicBezTo>
                    <a:pt x="9633" y="11112"/>
                    <a:pt x="9634" y="11123"/>
                    <a:pt x="9636" y="11134"/>
                  </a:cubicBezTo>
                  <a:cubicBezTo>
                    <a:pt x="9636" y="11150"/>
                    <a:pt x="9635" y="11217"/>
                    <a:pt x="9638" y="11257"/>
                  </a:cubicBezTo>
                  <a:lnTo>
                    <a:pt x="9644" y="11282"/>
                  </a:lnTo>
                  <a:lnTo>
                    <a:pt x="9654" y="11282"/>
                  </a:lnTo>
                  <a:cubicBezTo>
                    <a:pt x="9656" y="11289"/>
                    <a:pt x="9657" y="11300"/>
                    <a:pt x="9658" y="11310"/>
                  </a:cubicBezTo>
                  <a:cubicBezTo>
                    <a:pt x="9660" y="11322"/>
                    <a:pt x="9662" y="11335"/>
                    <a:pt x="9663" y="11347"/>
                  </a:cubicBezTo>
                  <a:cubicBezTo>
                    <a:pt x="9660" y="11367"/>
                    <a:pt x="9663" y="11384"/>
                    <a:pt x="9671" y="11394"/>
                  </a:cubicBezTo>
                  <a:cubicBezTo>
                    <a:pt x="9696" y="11430"/>
                    <a:pt x="9718" y="11445"/>
                    <a:pt x="9722" y="11447"/>
                  </a:cubicBezTo>
                  <a:lnTo>
                    <a:pt x="9751" y="11490"/>
                  </a:lnTo>
                  <a:cubicBezTo>
                    <a:pt x="9762" y="11538"/>
                    <a:pt x="9771" y="11549"/>
                    <a:pt x="9778" y="11549"/>
                  </a:cubicBezTo>
                  <a:cubicBezTo>
                    <a:pt x="9780" y="11549"/>
                    <a:pt x="9782" y="11547"/>
                    <a:pt x="9784" y="11546"/>
                  </a:cubicBezTo>
                  <a:cubicBezTo>
                    <a:pt x="9787" y="11552"/>
                    <a:pt x="9791" y="11563"/>
                    <a:pt x="9793" y="11567"/>
                  </a:cubicBezTo>
                  <a:cubicBezTo>
                    <a:pt x="9802" y="11593"/>
                    <a:pt x="9812" y="11620"/>
                    <a:pt x="9827" y="11620"/>
                  </a:cubicBezTo>
                  <a:cubicBezTo>
                    <a:pt x="9828" y="11621"/>
                    <a:pt x="9833" y="11632"/>
                    <a:pt x="9836" y="11640"/>
                  </a:cubicBezTo>
                  <a:cubicBezTo>
                    <a:pt x="9844" y="11659"/>
                    <a:pt x="9857" y="11693"/>
                    <a:pt x="9883" y="11743"/>
                  </a:cubicBezTo>
                  <a:cubicBezTo>
                    <a:pt x="9922" y="11819"/>
                    <a:pt x="9962" y="11865"/>
                    <a:pt x="9988" y="11893"/>
                  </a:cubicBezTo>
                  <a:cubicBezTo>
                    <a:pt x="9988" y="11904"/>
                    <a:pt x="9986" y="11935"/>
                    <a:pt x="9986" y="11936"/>
                  </a:cubicBezTo>
                  <a:lnTo>
                    <a:pt x="9985" y="11999"/>
                  </a:lnTo>
                  <a:lnTo>
                    <a:pt x="10010" y="11967"/>
                  </a:lnTo>
                  <a:cubicBezTo>
                    <a:pt x="10010" y="11966"/>
                    <a:pt x="10027" y="11948"/>
                    <a:pt x="10035" y="11939"/>
                  </a:cubicBezTo>
                  <a:lnTo>
                    <a:pt x="10037" y="11940"/>
                  </a:lnTo>
                  <a:lnTo>
                    <a:pt x="10037" y="11936"/>
                  </a:lnTo>
                  <a:cubicBezTo>
                    <a:pt x="10067" y="11899"/>
                    <a:pt x="10127" y="11832"/>
                    <a:pt x="10169" y="11828"/>
                  </a:cubicBezTo>
                  <a:cubicBezTo>
                    <a:pt x="10175" y="11827"/>
                    <a:pt x="10181" y="11826"/>
                    <a:pt x="10187" y="11826"/>
                  </a:cubicBezTo>
                  <a:cubicBezTo>
                    <a:pt x="10241" y="11826"/>
                    <a:pt x="10307" y="11848"/>
                    <a:pt x="10308" y="11848"/>
                  </a:cubicBezTo>
                  <a:lnTo>
                    <a:pt x="10315" y="11849"/>
                  </a:lnTo>
                  <a:lnTo>
                    <a:pt x="10321" y="11840"/>
                  </a:lnTo>
                  <a:cubicBezTo>
                    <a:pt x="10321" y="11839"/>
                    <a:pt x="10324" y="11832"/>
                    <a:pt x="10326" y="11828"/>
                  </a:cubicBezTo>
                  <a:cubicBezTo>
                    <a:pt x="10337" y="11838"/>
                    <a:pt x="10348" y="11847"/>
                    <a:pt x="10358" y="11859"/>
                  </a:cubicBezTo>
                  <a:lnTo>
                    <a:pt x="10366" y="11868"/>
                  </a:lnTo>
                  <a:lnTo>
                    <a:pt x="10417" y="11805"/>
                  </a:lnTo>
                  <a:cubicBezTo>
                    <a:pt x="10421" y="11800"/>
                    <a:pt x="10427" y="11794"/>
                    <a:pt x="10431" y="11792"/>
                  </a:cubicBezTo>
                  <a:lnTo>
                    <a:pt x="10437" y="11789"/>
                  </a:lnTo>
                  <a:cubicBezTo>
                    <a:pt x="10446" y="11786"/>
                    <a:pt x="10454" y="11781"/>
                    <a:pt x="10466" y="11761"/>
                  </a:cubicBezTo>
                  <a:cubicBezTo>
                    <a:pt x="10491" y="11720"/>
                    <a:pt x="10521" y="11701"/>
                    <a:pt x="10560" y="11701"/>
                  </a:cubicBezTo>
                  <a:cubicBezTo>
                    <a:pt x="10580" y="11701"/>
                    <a:pt x="10586" y="11658"/>
                    <a:pt x="10589" y="11632"/>
                  </a:cubicBezTo>
                  <a:cubicBezTo>
                    <a:pt x="10591" y="11634"/>
                    <a:pt x="10594" y="11643"/>
                    <a:pt x="10597" y="11643"/>
                  </a:cubicBezTo>
                  <a:lnTo>
                    <a:pt x="10607" y="11643"/>
                  </a:lnTo>
                  <a:lnTo>
                    <a:pt x="10609" y="11633"/>
                  </a:lnTo>
                  <a:lnTo>
                    <a:pt x="10610" y="11630"/>
                  </a:lnTo>
                  <a:cubicBezTo>
                    <a:pt x="10611" y="11629"/>
                    <a:pt x="10621" y="11623"/>
                    <a:pt x="10625" y="11620"/>
                  </a:cubicBezTo>
                  <a:cubicBezTo>
                    <a:pt x="10627" y="11622"/>
                    <a:pt x="10627" y="11627"/>
                    <a:pt x="10628" y="11629"/>
                  </a:cubicBezTo>
                  <a:lnTo>
                    <a:pt x="10634" y="11638"/>
                  </a:lnTo>
                  <a:lnTo>
                    <a:pt x="10708" y="11610"/>
                  </a:lnTo>
                  <a:lnTo>
                    <a:pt x="10708" y="11606"/>
                  </a:lnTo>
                  <a:cubicBezTo>
                    <a:pt x="10710" y="11605"/>
                    <a:pt x="10716" y="11604"/>
                    <a:pt x="10727" y="11604"/>
                  </a:cubicBezTo>
                  <a:cubicBezTo>
                    <a:pt x="10752" y="11604"/>
                    <a:pt x="10788" y="11608"/>
                    <a:pt x="10819" y="11623"/>
                  </a:cubicBezTo>
                  <a:cubicBezTo>
                    <a:pt x="10833" y="11629"/>
                    <a:pt x="10851" y="11731"/>
                    <a:pt x="10861" y="11786"/>
                  </a:cubicBezTo>
                  <a:cubicBezTo>
                    <a:pt x="10869" y="11831"/>
                    <a:pt x="10876" y="11869"/>
                    <a:pt x="10884" y="11891"/>
                  </a:cubicBezTo>
                  <a:cubicBezTo>
                    <a:pt x="10900" y="11940"/>
                    <a:pt x="10923" y="11948"/>
                    <a:pt x="10936" y="11948"/>
                  </a:cubicBezTo>
                  <a:cubicBezTo>
                    <a:pt x="10941" y="11948"/>
                    <a:pt x="10945" y="11946"/>
                    <a:pt x="10945" y="11946"/>
                  </a:cubicBezTo>
                  <a:cubicBezTo>
                    <a:pt x="10988" y="11931"/>
                    <a:pt x="11054" y="11909"/>
                    <a:pt x="11065" y="11906"/>
                  </a:cubicBezTo>
                  <a:cubicBezTo>
                    <a:pt x="11067" y="11907"/>
                    <a:pt x="11068" y="11911"/>
                    <a:pt x="11070" y="11911"/>
                  </a:cubicBezTo>
                  <a:cubicBezTo>
                    <a:pt x="11071" y="11911"/>
                    <a:pt x="11073" y="11912"/>
                    <a:pt x="11074" y="11911"/>
                  </a:cubicBezTo>
                  <a:cubicBezTo>
                    <a:pt x="11075" y="11919"/>
                    <a:pt x="11076" y="11927"/>
                    <a:pt x="11077" y="11933"/>
                  </a:cubicBezTo>
                  <a:cubicBezTo>
                    <a:pt x="11084" y="11973"/>
                    <a:pt x="11096" y="11984"/>
                    <a:pt x="11108" y="11994"/>
                  </a:cubicBezTo>
                  <a:lnTo>
                    <a:pt x="11110" y="11997"/>
                  </a:lnTo>
                  <a:cubicBezTo>
                    <a:pt x="11113" y="12001"/>
                    <a:pt x="11117" y="12002"/>
                    <a:pt x="11120" y="12002"/>
                  </a:cubicBezTo>
                  <a:cubicBezTo>
                    <a:pt x="11121" y="12002"/>
                    <a:pt x="11121" y="12002"/>
                    <a:pt x="11122" y="12002"/>
                  </a:cubicBezTo>
                  <a:cubicBezTo>
                    <a:pt x="11121" y="12013"/>
                    <a:pt x="11122" y="12022"/>
                    <a:pt x="11124" y="12033"/>
                  </a:cubicBezTo>
                  <a:cubicBezTo>
                    <a:pt x="11124" y="12033"/>
                    <a:pt x="11138" y="12078"/>
                    <a:pt x="11143" y="12091"/>
                  </a:cubicBezTo>
                  <a:cubicBezTo>
                    <a:pt x="11144" y="12093"/>
                    <a:pt x="11144" y="12101"/>
                    <a:pt x="11143" y="12105"/>
                  </a:cubicBezTo>
                  <a:cubicBezTo>
                    <a:pt x="11137" y="12178"/>
                    <a:pt x="11135" y="12222"/>
                    <a:pt x="11135" y="12236"/>
                  </a:cubicBezTo>
                  <a:cubicBezTo>
                    <a:pt x="11136" y="12239"/>
                    <a:pt x="11137" y="12240"/>
                    <a:pt x="11138" y="12243"/>
                  </a:cubicBezTo>
                  <a:lnTo>
                    <a:pt x="11132" y="12243"/>
                  </a:lnTo>
                  <a:lnTo>
                    <a:pt x="11131" y="12256"/>
                  </a:lnTo>
                  <a:cubicBezTo>
                    <a:pt x="11127" y="12332"/>
                    <a:pt x="11111" y="12389"/>
                    <a:pt x="11108" y="12400"/>
                  </a:cubicBezTo>
                  <a:cubicBezTo>
                    <a:pt x="11100" y="12428"/>
                    <a:pt x="11103" y="12450"/>
                    <a:pt x="11105" y="12460"/>
                  </a:cubicBezTo>
                  <a:cubicBezTo>
                    <a:pt x="11110" y="12476"/>
                    <a:pt x="11118" y="12486"/>
                    <a:pt x="11127" y="12486"/>
                  </a:cubicBezTo>
                  <a:cubicBezTo>
                    <a:pt x="11127" y="12486"/>
                    <a:pt x="11127" y="12486"/>
                    <a:pt x="11128" y="12486"/>
                  </a:cubicBezTo>
                  <a:cubicBezTo>
                    <a:pt x="11127" y="12493"/>
                    <a:pt x="11127" y="12501"/>
                    <a:pt x="11126" y="12508"/>
                  </a:cubicBezTo>
                  <a:lnTo>
                    <a:pt x="11125" y="12531"/>
                  </a:lnTo>
                  <a:cubicBezTo>
                    <a:pt x="11121" y="12578"/>
                    <a:pt x="11117" y="12624"/>
                    <a:pt x="11106" y="12660"/>
                  </a:cubicBezTo>
                  <a:cubicBezTo>
                    <a:pt x="11103" y="12672"/>
                    <a:pt x="11099" y="12676"/>
                    <a:pt x="11092" y="12677"/>
                  </a:cubicBezTo>
                  <a:lnTo>
                    <a:pt x="11075" y="12680"/>
                  </a:lnTo>
                  <a:lnTo>
                    <a:pt x="11078" y="12716"/>
                  </a:lnTo>
                  <a:cubicBezTo>
                    <a:pt x="11079" y="12742"/>
                    <a:pt x="11084" y="12767"/>
                    <a:pt x="11090" y="12792"/>
                  </a:cubicBezTo>
                  <a:cubicBezTo>
                    <a:pt x="11092" y="12804"/>
                    <a:pt x="11095" y="12817"/>
                    <a:pt x="11097" y="12830"/>
                  </a:cubicBezTo>
                  <a:cubicBezTo>
                    <a:pt x="11100" y="12849"/>
                    <a:pt x="11102" y="12870"/>
                    <a:pt x="11107" y="12890"/>
                  </a:cubicBezTo>
                  <a:cubicBezTo>
                    <a:pt x="11110" y="12906"/>
                    <a:pt x="11115" y="12919"/>
                    <a:pt x="11119" y="12930"/>
                  </a:cubicBezTo>
                  <a:cubicBezTo>
                    <a:pt x="11123" y="12942"/>
                    <a:pt x="11126" y="12950"/>
                    <a:pt x="11128" y="12961"/>
                  </a:cubicBezTo>
                  <a:cubicBezTo>
                    <a:pt x="11134" y="13007"/>
                    <a:pt x="11150" y="13038"/>
                    <a:pt x="11166" y="13068"/>
                  </a:cubicBezTo>
                  <a:cubicBezTo>
                    <a:pt x="11172" y="13080"/>
                    <a:pt x="11179" y="13092"/>
                    <a:pt x="11183" y="13105"/>
                  </a:cubicBezTo>
                  <a:lnTo>
                    <a:pt x="11186" y="13111"/>
                  </a:lnTo>
                  <a:cubicBezTo>
                    <a:pt x="11221" y="13199"/>
                    <a:pt x="11224" y="13210"/>
                    <a:pt x="11226" y="13217"/>
                  </a:cubicBezTo>
                  <a:cubicBezTo>
                    <a:pt x="11225" y="13222"/>
                    <a:pt x="11224" y="13228"/>
                    <a:pt x="11223" y="13233"/>
                  </a:cubicBezTo>
                  <a:cubicBezTo>
                    <a:pt x="11222" y="13238"/>
                    <a:pt x="11221" y="13243"/>
                    <a:pt x="11220" y="13246"/>
                  </a:cubicBezTo>
                  <a:lnTo>
                    <a:pt x="11213" y="13266"/>
                  </a:lnTo>
                  <a:lnTo>
                    <a:pt x="11261" y="13390"/>
                  </a:lnTo>
                  <a:cubicBezTo>
                    <a:pt x="11265" y="13438"/>
                    <a:pt x="11282" y="13469"/>
                    <a:pt x="11283" y="13470"/>
                  </a:cubicBezTo>
                  <a:lnTo>
                    <a:pt x="11294" y="13489"/>
                  </a:lnTo>
                  <a:lnTo>
                    <a:pt x="11309" y="13461"/>
                  </a:lnTo>
                  <a:lnTo>
                    <a:pt x="11312" y="13482"/>
                  </a:lnTo>
                  <a:cubicBezTo>
                    <a:pt x="11310" y="13487"/>
                    <a:pt x="11309" y="13498"/>
                    <a:pt x="11309" y="13509"/>
                  </a:cubicBezTo>
                  <a:lnTo>
                    <a:pt x="11301" y="13510"/>
                  </a:lnTo>
                  <a:lnTo>
                    <a:pt x="11297" y="13532"/>
                  </a:lnTo>
                  <a:cubicBezTo>
                    <a:pt x="11294" y="13555"/>
                    <a:pt x="11303" y="13584"/>
                    <a:pt x="11309" y="13600"/>
                  </a:cubicBezTo>
                  <a:lnTo>
                    <a:pt x="11307" y="13610"/>
                  </a:lnTo>
                  <a:cubicBezTo>
                    <a:pt x="11301" y="13643"/>
                    <a:pt x="11311" y="13701"/>
                    <a:pt x="11338" y="13785"/>
                  </a:cubicBezTo>
                  <a:cubicBezTo>
                    <a:pt x="11338" y="13795"/>
                    <a:pt x="11339" y="13811"/>
                    <a:pt x="11339" y="13814"/>
                  </a:cubicBezTo>
                  <a:cubicBezTo>
                    <a:pt x="11340" y="13836"/>
                    <a:pt x="11346" y="13859"/>
                    <a:pt x="11352" y="13880"/>
                  </a:cubicBezTo>
                  <a:cubicBezTo>
                    <a:pt x="11353" y="13887"/>
                    <a:pt x="11355" y="13893"/>
                    <a:pt x="11356" y="13899"/>
                  </a:cubicBezTo>
                  <a:lnTo>
                    <a:pt x="11359" y="13913"/>
                  </a:lnTo>
                  <a:cubicBezTo>
                    <a:pt x="11363" y="13933"/>
                    <a:pt x="11367" y="13954"/>
                    <a:pt x="11370" y="13976"/>
                  </a:cubicBezTo>
                  <a:lnTo>
                    <a:pt x="11372" y="13984"/>
                  </a:lnTo>
                  <a:cubicBezTo>
                    <a:pt x="11381" y="14044"/>
                    <a:pt x="11378" y="14057"/>
                    <a:pt x="11377" y="14059"/>
                  </a:cubicBezTo>
                  <a:cubicBezTo>
                    <a:pt x="11377" y="14060"/>
                    <a:pt x="11375" y="14061"/>
                    <a:pt x="11374" y="14062"/>
                  </a:cubicBezTo>
                  <a:cubicBezTo>
                    <a:pt x="11370" y="14065"/>
                    <a:pt x="11362" y="14070"/>
                    <a:pt x="11357" y="14087"/>
                  </a:cubicBezTo>
                  <a:cubicBezTo>
                    <a:pt x="11348" y="14113"/>
                    <a:pt x="11351" y="14143"/>
                    <a:pt x="11353" y="14158"/>
                  </a:cubicBezTo>
                  <a:cubicBezTo>
                    <a:pt x="11358" y="14204"/>
                    <a:pt x="11367" y="14256"/>
                    <a:pt x="11376" y="14295"/>
                  </a:cubicBezTo>
                  <a:cubicBezTo>
                    <a:pt x="11379" y="14310"/>
                    <a:pt x="11383" y="14324"/>
                    <a:pt x="11387" y="14338"/>
                  </a:cubicBezTo>
                  <a:cubicBezTo>
                    <a:pt x="11394" y="14365"/>
                    <a:pt x="11400" y="14388"/>
                    <a:pt x="11402" y="14417"/>
                  </a:cubicBezTo>
                  <a:cubicBezTo>
                    <a:pt x="11404" y="14471"/>
                    <a:pt x="11406" y="14548"/>
                    <a:pt x="11397" y="14603"/>
                  </a:cubicBezTo>
                  <a:cubicBezTo>
                    <a:pt x="11392" y="14628"/>
                    <a:pt x="11383" y="14653"/>
                    <a:pt x="11378" y="14657"/>
                  </a:cubicBezTo>
                  <a:cubicBezTo>
                    <a:pt x="11377" y="14658"/>
                    <a:pt x="11376" y="14659"/>
                    <a:pt x="11374" y="14660"/>
                  </a:cubicBezTo>
                  <a:cubicBezTo>
                    <a:pt x="11368" y="14664"/>
                    <a:pt x="11359" y="14668"/>
                    <a:pt x="11352" y="14687"/>
                  </a:cubicBezTo>
                  <a:cubicBezTo>
                    <a:pt x="11348" y="14699"/>
                    <a:pt x="11346" y="14713"/>
                    <a:pt x="11345" y="14724"/>
                  </a:cubicBezTo>
                  <a:cubicBezTo>
                    <a:pt x="11345" y="14727"/>
                    <a:pt x="11345" y="14732"/>
                    <a:pt x="11344" y="14733"/>
                  </a:cubicBezTo>
                  <a:lnTo>
                    <a:pt x="11342" y="14742"/>
                  </a:lnTo>
                  <a:cubicBezTo>
                    <a:pt x="11337" y="14759"/>
                    <a:pt x="11333" y="14775"/>
                    <a:pt x="11329" y="14790"/>
                  </a:cubicBezTo>
                  <a:cubicBezTo>
                    <a:pt x="11320" y="14816"/>
                    <a:pt x="11318" y="14833"/>
                    <a:pt x="11316" y="14862"/>
                  </a:cubicBezTo>
                  <a:cubicBezTo>
                    <a:pt x="11316" y="14867"/>
                    <a:pt x="11316" y="14873"/>
                    <a:pt x="11316" y="14878"/>
                  </a:cubicBezTo>
                  <a:cubicBezTo>
                    <a:pt x="11315" y="14882"/>
                    <a:pt x="11315" y="14885"/>
                    <a:pt x="11314" y="14889"/>
                  </a:cubicBezTo>
                  <a:cubicBezTo>
                    <a:pt x="11313" y="14891"/>
                    <a:pt x="11312" y="14894"/>
                    <a:pt x="11311" y="14896"/>
                  </a:cubicBezTo>
                  <a:cubicBezTo>
                    <a:pt x="11306" y="14910"/>
                    <a:pt x="11305" y="14926"/>
                    <a:pt x="11305" y="14938"/>
                  </a:cubicBezTo>
                  <a:cubicBezTo>
                    <a:pt x="11305" y="14951"/>
                    <a:pt x="11304" y="14965"/>
                    <a:pt x="11304" y="14978"/>
                  </a:cubicBezTo>
                  <a:cubicBezTo>
                    <a:pt x="11304" y="15000"/>
                    <a:pt x="11305" y="15019"/>
                    <a:pt x="11303" y="15037"/>
                  </a:cubicBezTo>
                  <a:cubicBezTo>
                    <a:pt x="11299" y="15068"/>
                    <a:pt x="11293" y="15114"/>
                    <a:pt x="11284" y="15155"/>
                  </a:cubicBezTo>
                  <a:lnTo>
                    <a:pt x="11282" y="15165"/>
                  </a:lnTo>
                  <a:cubicBezTo>
                    <a:pt x="11281" y="15171"/>
                    <a:pt x="11277" y="15190"/>
                    <a:pt x="11276" y="15192"/>
                  </a:cubicBezTo>
                  <a:lnTo>
                    <a:pt x="11269" y="15199"/>
                  </a:lnTo>
                  <a:lnTo>
                    <a:pt x="11272" y="15214"/>
                  </a:lnTo>
                  <a:lnTo>
                    <a:pt x="11275" y="15225"/>
                  </a:lnTo>
                  <a:lnTo>
                    <a:pt x="11276" y="15234"/>
                  </a:lnTo>
                  <a:lnTo>
                    <a:pt x="11271" y="15237"/>
                  </a:lnTo>
                  <a:cubicBezTo>
                    <a:pt x="11271" y="15237"/>
                    <a:pt x="11271" y="15244"/>
                    <a:pt x="11271" y="15265"/>
                  </a:cubicBezTo>
                  <a:lnTo>
                    <a:pt x="11271" y="15411"/>
                  </a:lnTo>
                  <a:lnTo>
                    <a:pt x="11269" y="15415"/>
                  </a:lnTo>
                  <a:lnTo>
                    <a:pt x="11269" y="15502"/>
                  </a:lnTo>
                  <a:cubicBezTo>
                    <a:pt x="11270" y="15508"/>
                    <a:pt x="11276" y="15639"/>
                    <a:pt x="11311" y="15697"/>
                  </a:cubicBezTo>
                  <a:cubicBezTo>
                    <a:pt x="11321" y="15712"/>
                    <a:pt x="11327" y="15757"/>
                    <a:pt x="11332" y="15789"/>
                  </a:cubicBezTo>
                  <a:cubicBezTo>
                    <a:pt x="11334" y="15801"/>
                    <a:pt x="11335" y="15813"/>
                    <a:pt x="11337" y="15823"/>
                  </a:cubicBezTo>
                  <a:cubicBezTo>
                    <a:pt x="11340" y="15841"/>
                    <a:pt x="11345" y="15854"/>
                    <a:pt x="11348" y="15866"/>
                  </a:cubicBezTo>
                  <a:cubicBezTo>
                    <a:pt x="11350" y="15874"/>
                    <a:pt x="11352" y="15882"/>
                    <a:pt x="11354" y="15891"/>
                  </a:cubicBezTo>
                  <a:cubicBezTo>
                    <a:pt x="11358" y="15912"/>
                    <a:pt x="11361" y="15931"/>
                    <a:pt x="11364" y="15954"/>
                  </a:cubicBezTo>
                  <a:lnTo>
                    <a:pt x="11367" y="15974"/>
                  </a:lnTo>
                  <a:cubicBezTo>
                    <a:pt x="11371" y="16001"/>
                    <a:pt x="11377" y="16025"/>
                    <a:pt x="11384" y="16047"/>
                  </a:cubicBezTo>
                  <a:lnTo>
                    <a:pt x="11389" y="16064"/>
                  </a:lnTo>
                  <a:cubicBezTo>
                    <a:pt x="11395" y="16087"/>
                    <a:pt x="11401" y="16110"/>
                    <a:pt x="11407" y="16127"/>
                  </a:cubicBezTo>
                  <a:cubicBezTo>
                    <a:pt x="11408" y="16129"/>
                    <a:pt x="11408" y="16132"/>
                    <a:pt x="11408" y="16135"/>
                  </a:cubicBezTo>
                  <a:cubicBezTo>
                    <a:pt x="11408" y="16140"/>
                    <a:pt x="11409" y="16146"/>
                    <a:pt x="11409" y="16152"/>
                  </a:cubicBezTo>
                  <a:cubicBezTo>
                    <a:pt x="11412" y="16169"/>
                    <a:pt x="11415" y="16180"/>
                    <a:pt x="11419" y="16189"/>
                  </a:cubicBezTo>
                  <a:cubicBezTo>
                    <a:pt x="11420" y="16192"/>
                    <a:pt x="11421" y="16195"/>
                    <a:pt x="11422" y="16199"/>
                  </a:cubicBezTo>
                  <a:lnTo>
                    <a:pt x="11428" y="16219"/>
                  </a:lnTo>
                  <a:cubicBezTo>
                    <a:pt x="11437" y="16250"/>
                    <a:pt x="11449" y="16289"/>
                    <a:pt x="11450" y="16318"/>
                  </a:cubicBezTo>
                  <a:cubicBezTo>
                    <a:pt x="11451" y="16349"/>
                    <a:pt x="11450" y="16381"/>
                    <a:pt x="11450" y="16412"/>
                  </a:cubicBezTo>
                  <a:lnTo>
                    <a:pt x="11449" y="16431"/>
                  </a:lnTo>
                  <a:cubicBezTo>
                    <a:pt x="11449" y="16446"/>
                    <a:pt x="11448" y="16460"/>
                    <a:pt x="11447" y="16474"/>
                  </a:cubicBezTo>
                  <a:cubicBezTo>
                    <a:pt x="11446" y="16505"/>
                    <a:pt x="11444" y="16538"/>
                    <a:pt x="11447" y="16576"/>
                  </a:cubicBezTo>
                  <a:cubicBezTo>
                    <a:pt x="11449" y="16598"/>
                    <a:pt x="11454" y="16618"/>
                    <a:pt x="11457" y="16636"/>
                  </a:cubicBezTo>
                  <a:cubicBezTo>
                    <a:pt x="11461" y="16652"/>
                    <a:pt x="11464" y="16667"/>
                    <a:pt x="11465" y="16682"/>
                  </a:cubicBezTo>
                  <a:cubicBezTo>
                    <a:pt x="11468" y="16713"/>
                    <a:pt x="11469" y="16745"/>
                    <a:pt x="11470" y="16779"/>
                  </a:cubicBezTo>
                  <a:cubicBezTo>
                    <a:pt x="11471" y="16814"/>
                    <a:pt x="11472" y="16849"/>
                    <a:pt x="11476" y="16886"/>
                  </a:cubicBezTo>
                  <a:cubicBezTo>
                    <a:pt x="11477" y="16894"/>
                    <a:pt x="11478" y="16902"/>
                    <a:pt x="11479" y="16916"/>
                  </a:cubicBezTo>
                  <a:cubicBezTo>
                    <a:pt x="11481" y="16944"/>
                    <a:pt x="11484" y="16974"/>
                    <a:pt x="11488" y="17001"/>
                  </a:cubicBezTo>
                  <a:cubicBezTo>
                    <a:pt x="11490" y="17015"/>
                    <a:pt x="11492" y="17028"/>
                    <a:pt x="11493" y="17041"/>
                  </a:cubicBezTo>
                  <a:cubicBezTo>
                    <a:pt x="11496" y="17070"/>
                    <a:pt x="11500" y="17100"/>
                    <a:pt x="11508" y="17129"/>
                  </a:cubicBezTo>
                  <a:cubicBezTo>
                    <a:pt x="11518" y="17165"/>
                    <a:pt x="11528" y="17193"/>
                    <a:pt x="11541" y="17222"/>
                  </a:cubicBezTo>
                  <a:lnTo>
                    <a:pt x="11543" y="17228"/>
                  </a:lnTo>
                  <a:cubicBezTo>
                    <a:pt x="11553" y="17250"/>
                    <a:pt x="11569" y="17283"/>
                    <a:pt x="11587" y="17294"/>
                  </a:cubicBezTo>
                  <a:cubicBezTo>
                    <a:pt x="11589" y="17299"/>
                    <a:pt x="11590" y="17306"/>
                    <a:pt x="11592" y="17310"/>
                  </a:cubicBezTo>
                  <a:cubicBezTo>
                    <a:pt x="11593" y="17312"/>
                    <a:pt x="11596" y="17319"/>
                    <a:pt x="11597" y="17320"/>
                  </a:cubicBezTo>
                  <a:cubicBezTo>
                    <a:pt x="11600" y="17331"/>
                    <a:pt x="11601" y="17345"/>
                    <a:pt x="11603" y="17361"/>
                  </a:cubicBezTo>
                  <a:cubicBezTo>
                    <a:pt x="11604" y="17376"/>
                    <a:pt x="11606" y="17392"/>
                    <a:pt x="11610" y="17408"/>
                  </a:cubicBezTo>
                  <a:cubicBezTo>
                    <a:pt x="11616" y="17439"/>
                    <a:pt x="11621" y="17472"/>
                    <a:pt x="11625" y="17506"/>
                  </a:cubicBezTo>
                  <a:cubicBezTo>
                    <a:pt x="11628" y="17523"/>
                    <a:pt x="11631" y="17542"/>
                    <a:pt x="11633" y="17559"/>
                  </a:cubicBezTo>
                  <a:lnTo>
                    <a:pt x="11634" y="17569"/>
                  </a:lnTo>
                  <a:cubicBezTo>
                    <a:pt x="11642" y="17621"/>
                    <a:pt x="11650" y="17664"/>
                    <a:pt x="11669" y="17711"/>
                  </a:cubicBezTo>
                  <a:cubicBezTo>
                    <a:pt x="11684" y="17745"/>
                    <a:pt x="11690" y="17778"/>
                    <a:pt x="11691" y="17820"/>
                  </a:cubicBezTo>
                  <a:cubicBezTo>
                    <a:pt x="11692" y="17829"/>
                    <a:pt x="11693" y="17841"/>
                    <a:pt x="11693" y="17852"/>
                  </a:cubicBezTo>
                  <a:cubicBezTo>
                    <a:pt x="11695" y="17871"/>
                    <a:pt x="11697" y="17899"/>
                    <a:pt x="11695" y="17906"/>
                  </a:cubicBezTo>
                  <a:cubicBezTo>
                    <a:pt x="11694" y="17907"/>
                    <a:pt x="11693" y="17908"/>
                    <a:pt x="11691" y="17908"/>
                  </a:cubicBezTo>
                  <a:cubicBezTo>
                    <a:pt x="11675" y="17910"/>
                    <a:pt x="11666" y="17925"/>
                    <a:pt x="11664" y="17954"/>
                  </a:cubicBezTo>
                  <a:cubicBezTo>
                    <a:pt x="11661" y="17998"/>
                    <a:pt x="11675" y="18031"/>
                    <a:pt x="11686" y="18058"/>
                  </a:cubicBezTo>
                  <a:cubicBezTo>
                    <a:pt x="11692" y="18073"/>
                    <a:pt x="11699" y="18089"/>
                    <a:pt x="11700" y="18098"/>
                  </a:cubicBezTo>
                  <a:cubicBezTo>
                    <a:pt x="11699" y="18101"/>
                    <a:pt x="11696" y="18109"/>
                    <a:pt x="11695" y="18113"/>
                  </a:cubicBezTo>
                  <a:cubicBezTo>
                    <a:pt x="11690" y="18127"/>
                    <a:pt x="11684" y="18145"/>
                    <a:pt x="11687" y="18169"/>
                  </a:cubicBezTo>
                  <a:cubicBezTo>
                    <a:pt x="11689" y="18185"/>
                    <a:pt x="11697" y="18203"/>
                    <a:pt x="11710" y="18203"/>
                  </a:cubicBezTo>
                  <a:cubicBezTo>
                    <a:pt x="11714" y="18203"/>
                    <a:pt x="11718" y="18201"/>
                    <a:pt x="11721" y="18199"/>
                  </a:cubicBezTo>
                  <a:cubicBezTo>
                    <a:pt x="11724" y="18208"/>
                    <a:pt x="11728" y="18219"/>
                    <a:pt x="11734" y="18226"/>
                  </a:cubicBezTo>
                  <a:cubicBezTo>
                    <a:pt x="11735" y="18227"/>
                    <a:pt x="11738" y="18234"/>
                    <a:pt x="11739" y="18236"/>
                  </a:cubicBezTo>
                  <a:cubicBezTo>
                    <a:pt x="11742" y="18242"/>
                    <a:pt x="11744" y="18248"/>
                    <a:pt x="11747" y="18252"/>
                  </a:cubicBezTo>
                  <a:cubicBezTo>
                    <a:pt x="11750" y="18256"/>
                    <a:pt x="11753" y="18261"/>
                    <a:pt x="11756" y="18266"/>
                  </a:cubicBezTo>
                  <a:cubicBezTo>
                    <a:pt x="11763" y="18278"/>
                    <a:pt x="11770" y="18292"/>
                    <a:pt x="11785" y="18298"/>
                  </a:cubicBezTo>
                  <a:cubicBezTo>
                    <a:pt x="11791" y="18301"/>
                    <a:pt x="11796" y="18301"/>
                    <a:pt x="11801" y="18301"/>
                  </a:cubicBezTo>
                  <a:cubicBezTo>
                    <a:pt x="11815" y="18301"/>
                    <a:pt x="11825" y="18289"/>
                    <a:pt x="11836" y="18270"/>
                  </a:cubicBezTo>
                  <a:cubicBezTo>
                    <a:pt x="11853" y="18241"/>
                    <a:pt x="11867" y="18230"/>
                    <a:pt x="11886" y="18230"/>
                  </a:cubicBezTo>
                  <a:cubicBezTo>
                    <a:pt x="11888" y="18230"/>
                    <a:pt x="11891" y="18231"/>
                    <a:pt x="11894" y="18233"/>
                  </a:cubicBezTo>
                  <a:cubicBezTo>
                    <a:pt x="11897" y="18236"/>
                    <a:pt x="11902" y="18240"/>
                    <a:pt x="11910" y="18241"/>
                  </a:cubicBezTo>
                  <a:cubicBezTo>
                    <a:pt x="11919" y="18241"/>
                    <a:pt x="11925" y="18233"/>
                    <a:pt x="11929" y="18229"/>
                  </a:cubicBezTo>
                  <a:cubicBezTo>
                    <a:pt x="11930" y="18228"/>
                    <a:pt x="11931" y="18226"/>
                    <a:pt x="11931" y="18226"/>
                  </a:cubicBezTo>
                  <a:cubicBezTo>
                    <a:pt x="11939" y="18222"/>
                    <a:pt x="11946" y="18212"/>
                    <a:pt x="11950" y="18204"/>
                  </a:cubicBezTo>
                  <a:cubicBezTo>
                    <a:pt x="11952" y="18201"/>
                    <a:pt x="11955" y="18195"/>
                    <a:pt x="11959" y="18193"/>
                  </a:cubicBezTo>
                  <a:lnTo>
                    <a:pt x="11962" y="18193"/>
                  </a:lnTo>
                  <a:lnTo>
                    <a:pt x="11965" y="18182"/>
                  </a:lnTo>
                  <a:cubicBezTo>
                    <a:pt x="11967" y="18178"/>
                    <a:pt x="11968" y="18178"/>
                    <a:pt x="11969" y="18178"/>
                  </a:cubicBezTo>
                  <a:cubicBezTo>
                    <a:pt x="11972" y="18178"/>
                    <a:pt x="11976" y="18181"/>
                    <a:pt x="11980" y="18184"/>
                  </a:cubicBezTo>
                  <a:cubicBezTo>
                    <a:pt x="11985" y="18187"/>
                    <a:pt x="11990" y="18191"/>
                    <a:pt x="11995" y="18192"/>
                  </a:cubicBezTo>
                  <a:cubicBezTo>
                    <a:pt x="11996" y="18192"/>
                    <a:pt x="11999" y="18192"/>
                    <a:pt x="12000" y="18192"/>
                  </a:cubicBezTo>
                  <a:cubicBezTo>
                    <a:pt x="12009" y="18192"/>
                    <a:pt x="12018" y="18187"/>
                    <a:pt x="12025" y="18182"/>
                  </a:cubicBezTo>
                  <a:cubicBezTo>
                    <a:pt x="12031" y="18179"/>
                    <a:pt x="12035" y="18175"/>
                    <a:pt x="12042" y="18175"/>
                  </a:cubicBezTo>
                  <a:cubicBezTo>
                    <a:pt x="12042" y="18175"/>
                    <a:pt x="12043" y="18175"/>
                    <a:pt x="12043" y="18175"/>
                  </a:cubicBezTo>
                  <a:cubicBezTo>
                    <a:pt x="12048" y="18176"/>
                    <a:pt x="12052" y="18180"/>
                    <a:pt x="12057" y="18182"/>
                  </a:cubicBezTo>
                  <a:lnTo>
                    <a:pt x="12063" y="18186"/>
                  </a:lnTo>
                  <a:cubicBezTo>
                    <a:pt x="12070" y="18190"/>
                    <a:pt x="12106" y="18210"/>
                    <a:pt x="12113" y="18210"/>
                  </a:cubicBezTo>
                  <a:lnTo>
                    <a:pt x="12126" y="18209"/>
                  </a:lnTo>
                  <a:cubicBezTo>
                    <a:pt x="12126" y="18209"/>
                    <a:pt x="12129" y="18179"/>
                    <a:pt x="12129" y="18178"/>
                  </a:cubicBezTo>
                  <a:cubicBezTo>
                    <a:pt x="12132" y="18178"/>
                    <a:pt x="12136" y="18179"/>
                    <a:pt x="12138" y="18179"/>
                  </a:cubicBezTo>
                  <a:cubicBezTo>
                    <a:pt x="12142" y="18179"/>
                    <a:pt x="12146" y="18179"/>
                    <a:pt x="12150" y="18176"/>
                  </a:cubicBezTo>
                  <a:cubicBezTo>
                    <a:pt x="12159" y="18171"/>
                    <a:pt x="12166" y="18159"/>
                    <a:pt x="12171" y="18150"/>
                  </a:cubicBezTo>
                  <a:cubicBezTo>
                    <a:pt x="12173" y="18145"/>
                    <a:pt x="12176" y="18140"/>
                    <a:pt x="12178" y="18139"/>
                  </a:cubicBezTo>
                  <a:cubicBezTo>
                    <a:pt x="12182" y="18138"/>
                    <a:pt x="12187" y="18138"/>
                    <a:pt x="12191" y="18138"/>
                  </a:cubicBezTo>
                  <a:cubicBezTo>
                    <a:pt x="12192" y="18138"/>
                    <a:pt x="12207" y="18138"/>
                    <a:pt x="12209" y="18138"/>
                  </a:cubicBezTo>
                  <a:cubicBezTo>
                    <a:pt x="12217" y="18138"/>
                    <a:pt x="12227" y="18137"/>
                    <a:pt x="12238" y="18129"/>
                  </a:cubicBezTo>
                  <a:cubicBezTo>
                    <a:pt x="12257" y="18113"/>
                    <a:pt x="12273" y="18088"/>
                    <a:pt x="12288" y="18064"/>
                  </a:cubicBezTo>
                  <a:lnTo>
                    <a:pt x="12310" y="18028"/>
                  </a:lnTo>
                  <a:cubicBezTo>
                    <a:pt x="12327" y="18001"/>
                    <a:pt x="12345" y="17973"/>
                    <a:pt x="12362" y="17942"/>
                  </a:cubicBezTo>
                  <a:cubicBezTo>
                    <a:pt x="12377" y="17914"/>
                    <a:pt x="12389" y="17883"/>
                    <a:pt x="12402" y="17852"/>
                  </a:cubicBezTo>
                  <a:cubicBezTo>
                    <a:pt x="12409" y="17835"/>
                    <a:pt x="12416" y="17817"/>
                    <a:pt x="12423" y="17800"/>
                  </a:cubicBezTo>
                  <a:cubicBezTo>
                    <a:pt x="12429" y="17786"/>
                    <a:pt x="12436" y="17775"/>
                    <a:pt x="12443" y="17761"/>
                  </a:cubicBezTo>
                  <a:cubicBezTo>
                    <a:pt x="12456" y="17736"/>
                    <a:pt x="12469" y="17709"/>
                    <a:pt x="12480" y="17674"/>
                  </a:cubicBezTo>
                  <a:cubicBezTo>
                    <a:pt x="12492" y="17635"/>
                    <a:pt x="12503" y="17595"/>
                    <a:pt x="12512" y="17556"/>
                  </a:cubicBezTo>
                  <a:cubicBezTo>
                    <a:pt x="12521" y="17523"/>
                    <a:pt x="12529" y="17488"/>
                    <a:pt x="12539" y="17456"/>
                  </a:cubicBezTo>
                  <a:cubicBezTo>
                    <a:pt x="12548" y="17427"/>
                    <a:pt x="12561" y="17399"/>
                    <a:pt x="12574" y="17373"/>
                  </a:cubicBezTo>
                  <a:lnTo>
                    <a:pt x="12577" y="17368"/>
                  </a:lnTo>
                  <a:cubicBezTo>
                    <a:pt x="12580" y="17361"/>
                    <a:pt x="12584" y="17355"/>
                    <a:pt x="12589" y="17348"/>
                  </a:cubicBezTo>
                  <a:cubicBezTo>
                    <a:pt x="12595" y="17339"/>
                    <a:pt x="12603" y="17329"/>
                    <a:pt x="12609" y="17314"/>
                  </a:cubicBezTo>
                  <a:cubicBezTo>
                    <a:pt x="12612" y="17306"/>
                    <a:pt x="12614" y="17298"/>
                    <a:pt x="12615" y="17291"/>
                  </a:cubicBezTo>
                  <a:cubicBezTo>
                    <a:pt x="12616" y="17288"/>
                    <a:pt x="12617" y="17285"/>
                    <a:pt x="12617" y="17283"/>
                  </a:cubicBezTo>
                  <a:cubicBezTo>
                    <a:pt x="12617" y="17282"/>
                    <a:pt x="12619" y="17280"/>
                    <a:pt x="12621" y="17279"/>
                  </a:cubicBezTo>
                  <a:cubicBezTo>
                    <a:pt x="12624" y="17274"/>
                    <a:pt x="12629" y="17269"/>
                    <a:pt x="12633" y="17257"/>
                  </a:cubicBezTo>
                  <a:cubicBezTo>
                    <a:pt x="12635" y="17251"/>
                    <a:pt x="12642" y="17224"/>
                    <a:pt x="12665" y="16975"/>
                  </a:cubicBezTo>
                  <a:lnTo>
                    <a:pt x="12668" y="16975"/>
                  </a:lnTo>
                  <a:lnTo>
                    <a:pt x="12670" y="16946"/>
                  </a:lnTo>
                  <a:cubicBezTo>
                    <a:pt x="12671" y="16934"/>
                    <a:pt x="12675" y="16876"/>
                    <a:pt x="12673" y="16847"/>
                  </a:cubicBezTo>
                  <a:lnTo>
                    <a:pt x="12673" y="16832"/>
                  </a:lnTo>
                  <a:lnTo>
                    <a:pt x="12659" y="16832"/>
                  </a:lnTo>
                  <a:cubicBezTo>
                    <a:pt x="12659" y="16829"/>
                    <a:pt x="12660" y="16826"/>
                    <a:pt x="12660" y="16824"/>
                  </a:cubicBezTo>
                  <a:cubicBezTo>
                    <a:pt x="12661" y="16818"/>
                    <a:pt x="12662" y="16812"/>
                    <a:pt x="12662" y="16807"/>
                  </a:cubicBezTo>
                  <a:cubicBezTo>
                    <a:pt x="12663" y="16787"/>
                    <a:pt x="12665" y="16775"/>
                    <a:pt x="12669" y="16767"/>
                  </a:cubicBezTo>
                  <a:cubicBezTo>
                    <a:pt x="12679" y="16744"/>
                    <a:pt x="12694" y="16734"/>
                    <a:pt x="12710" y="16722"/>
                  </a:cubicBezTo>
                  <a:cubicBezTo>
                    <a:pt x="12721" y="16714"/>
                    <a:pt x="12732" y="16704"/>
                    <a:pt x="12743" y="16691"/>
                  </a:cubicBezTo>
                  <a:cubicBezTo>
                    <a:pt x="12752" y="16680"/>
                    <a:pt x="12762" y="16675"/>
                    <a:pt x="12772" y="16670"/>
                  </a:cubicBezTo>
                  <a:cubicBezTo>
                    <a:pt x="12778" y="16666"/>
                    <a:pt x="12784" y="16663"/>
                    <a:pt x="12791" y="16659"/>
                  </a:cubicBezTo>
                  <a:cubicBezTo>
                    <a:pt x="12824" y="16635"/>
                    <a:pt x="12845" y="16538"/>
                    <a:pt x="12849" y="16475"/>
                  </a:cubicBezTo>
                  <a:lnTo>
                    <a:pt x="12850" y="16458"/>
                  </a:lnTo>
                  <a:lnTo>
                    <a:pt x="12842" y="16440"/>
                  </a:lnTo>
                  <a:cubicBezTo>
                    <a:pt x="12843" y="16431"/>
                    <a:pt x="12843" y="16423"/>
                    <a:pt x="12844" y="16414"/>
                  </a:cubicBezTo>
                  <a:cubicBezTo>
                    <a:pt x="12845" y="16397"/>
                    <a:pt x="12847" y="16381"/>
                    <a:pt x="12849" y="16364"/>
                  </a:cubicBezTo>
                  <a:cubicBezTo>
                    <a:pt x="12853" y="16321"/>
                    <a:pt x="12857" y="16276"/>
                    <a:pt x="12852" y="16224"/>
                  </a:cubicBezTo>
                  <a:cubicBezTo>
                    <a:pt x="12851" y="16212"/>
                    <a:pt x="12849" y="16201"/>
                    <a:pt x="12847" y="16190"/>
                  </a:cubicBezTo>
                  <a:cubicBezTo>
                    <a:pt x="12846" y="16181"/>
                    <a:pt x="12844" y="16173"/>
                    <a:pt x="12844" y="16165"/>
                  </a:cubicBezTo>
                  <a:lnTo>
                    <a:pt x="12843" y="16158"/>
                  </a:lnTo>
                  <a:cubicBezTo>
                    <a:pt x="12841" y="16131"/>
                    <a:pt x="12838" y="16101"/>
                    <a:pt x="12834" y="16071"/>
                  </a:cubicBezTo>
                  <a:cubicBezTo>
                    <a:pt x="12832" y="16059"/>
                    <a:pt x="12831" y="16046"/>
                    <a:pt x="12830" y="16033"/>
                  </a:cubicBezTo>
                  <a:cubicBezTo>
                    <a:pt x="12828" y="16003"/>
                    <a:pt x="12826" y="15969"/>
                    <a:pt x="12815" y="15939"/>
                  </a:cubicBezTo>
                  <a:cubicBezTo>
                    <a:pt x="12807" y="15915"/>
                    <a:pt x="12806" y="15893"/>
                    <a:pt x="12812" y="15865"/>
                  </a:cubicBezTo>
                  <a:cubicBezTo>
                    <a:pt x="12816" y="15848"/>
                    <a:pt x="12821" y="15839"/>
                    <a:pt x="12829" y="15826"/>
                  </a:cubicBezTo>
                  <a:lnTo>
                    <a:pt x="12832" y="15822"/>
                  </a:lnTo>
                  <a:cubicBezTo>
                    <a:pt x="12843" y="15805"/>
                    <a:pt x="12851" y="15787"/>
                    <a:pt x="12859" y="15768"/>
                  </a:cubicBezTo>
                  <a:cubicBezTo>
                    <a:pt x="12867" y="15747"/>
                    <a:pt x="12874" y="15730"/>
                    <a:pt x="12884" y="15718"/>
                  </a:cubicBezTo>
                  <a:cubicBezTo>
                    <a:pt x="12902" y="15699"/>
                    <a:pt x="12915" y="15672"/>
                    <a:pt x="12927" y="15646"/>
                  </a:cubicBezTo>
                  <a:lnTo>
                    <a:pt x="12930" y="15638"/>
                  </a:lnTo>
                  <a:cubicBezTo>
                    <a:pt x="12939" y="15619"/>
                    <a:pt x="12951" y="15593"/>
                    <a:pt x="12954" y="15561"/>
                  </a:cubicBezTo>
                  <a:cubicBezTo>
                    <a:pt x="12956" y="15537"/>
                    <a:pt x="12977" y="15511"/>
                    <a:pt x="12987" y="15499"/>
                  </a:cubicBezTo>
                  <a:cubicBezTo>
                    <a:pt x="13002" y="15481"/>
                    <a:pt x="13017" y="15465"/>
                    <a:pt x="13034" y="15447"/>
                  </a:cubicBezTo>
                  <a:cubicBezTo>
                    <a:pt x="13046" y="15434"/>
                    <a:pt x="13058" y="15421"/>
                    <a:pt x="13070" y="15407"/>
                  </a:cubicBezTo>
                  <a:cubicBezTo>
                    <a:pt x="13138" y="15329"/>
                    <a:pt x="13166" y="15239"/>
                    <a:pt x="13185" y="15179"/>
                  </a:cubicBezTo>
                  <a:cubicBezTo>
                    <a:pt x="13189" y="15164"/>
                    <a:pt x="13193" y="15151"/>
                    <a:pt x="13197" y="15142"/>
                  </a:cubicBezTo>
                  <a:cubicBezTo>
                    <a:pt x="13217" y="15094"/>
                    <a:pt x="13228" y="14994"/>
                    <a:pt x="13215" y="14930"/>
                  </a:cubicBezTo>
                  <a:cubicBezTo>
                    <a:pt x="13204" y="14880"/>
                    <a:pt x="13206" y="14823"/>
                    <a:pt x="13208" y="14779"/>
                  </a:cubicBezTo>
                  <a:cubicBezTo>
                    <a:pt x="13210" y="14733"/>
                    <a:pt x="13210" y="14687"/>
                    <a:pt x="13209" y="14644"/>
                  </a:cubicBezTo>
                  <a:cubicBezTo>
                    <a:pt x="13209" y="14644"/>
                    <a:pt x="13209" y="14608"/>
                    <a:pt x="13209" y="14594"/>
                  </a:cubicBezTo>
                  <a:cubicBezTo>
                    <a:pt x="13209" y="14579"/>
                    <a:pt x="13208" y="14564"/>
                    <a:pt x="13207" y="14549"/>
                  </a:cubicBezTo>
                  <a:cubicBezTo>
                    <a:pt x="13207" y="14541"/>
                    <a:pt x="13206" y="14533"/>
                    <a:pt x="13206" y="14525"/>
                  </a:cubicBezTo>
                  <a:cubicBezTo>
                    <a:pt x="13205" y="14520"/>
                    <a:pt x="13206" y="14514"/>
                    <a:pt x="13206" y="14506"/>
                  </a:cubicBezTo>
                  <a:cubicBezTo>
                    <a:pt x="13207" y="14498"/>
                    <a:pt x="13207" y="14489"/>
                    <a:pt x="13207" y="14480"/>
                  </a:cubicBezTo>
                  <a:cubicBezTo>
                    <a:pt x="13207" y="14466"/>
                    <a:pt x="13207" y="14457"/>
                    <a:pt x="13203" y="14445"/>
                  </a:cubicBezTo>
                  <a:cubicBezTo>
                    <a:pt x="13210" y="14414"/>
                    <a:pt x="13216" y="14368"/>
                    <a:pt x="13214" y="14329"/>
                  </a:cubicBezTo>
                  <a:cubicBezTo>
                    <a:pt x="13214" y="14315"/>
                    <a:pt x="13211" y="14272"/>
                    <a:pt x="13194" y="14272"/>
                  </a:cubicBezTo>
                  <a:cubicBezTo>
                    <a:pt x="13193" y="14272"/>
                    <a:pt x="13192" y="14275"/>
                    <a:pt x="13191" y="14275"/>
                  </a:cubicBezTo>
                  <a:cubicBezTo>
                    <a:pt x="13191" y="14273"/>
                    <a:pt x="13192" y="14272"/>
                    <a:pt x="13191" y="14270"/>
                  </a:cubicBezTo>
                  <a:cubicBezTo>
                    <a:pt x="13189" y="14251"/>
                    <a:pt x="13183" y="14244"/>
                    <a:pt x="13163" y="14224"/>
                  </a:cubicBezTo>
                  <a:cubicBezTo>
                    <a:pt x="13157" y="14218"/>
                    <a:pt x="13148" y="14209"/>
                    <a:pt x="13148" y="14209"/>
                  </a:cubicBezTo>
                  <a:cubicBezTo>
                    <a:pt x="13144" y="14199"/>
                    <a:pt x="13144" y="14171"/>
                    <a:pt x="13143" y="14152"/>
                  </a:cubicBezTo>
                  <a:cubicBezTo>
                    <a:pt x="13143" y="14135"/>
                    <a:pt x="13142" y="14119"/>
                    <a:pt x="13141" y="14107"/>
                  </a:cubicBezTo>
                  <a:cubicBezTo>
                    <a:pt x="13137" y="14070"/>
                    <a:pt x="13132" y="14037"/>
                    <a:pt x="13123" y="14000"/>
                  </a:cubicBezTo>
                  <a:cubicBezTo>
                    <a:pt x="13117" y="13979"/>
                    <a:pt x="13117" y="13958"/>
                    <a:pt x="13122" y="13928"/>
                  </a:cubicBezTo>
                  <a:cubicBezTo>
                    <a:pt x="13127" y="13897"/>
                    <a:pt x="13126" y="13883"/>
                    <a:pt x="13121" y="13863"/>
                  </a:cubicBezTo>
                  <a:cubicBezTo>
                    <a:pt x="13120" y="13860"/>
                    <a:pt x="13119" y="13856"/>
                    <a:pt x="13118" y="13851"/>
                  </a:cubicBezTo>
                  <a:cubicBezTo>
                    <a:pt x="13117" y="13843"/>
                    <a:pt x="13121" y="13827"/>
                    <a:pt x="13124" y="13812"/>
                  </a:cubicBezTo>
                  <a:cubicBezTo>
                    <a:pt x="13131" y="13784"/>
                    <a:pt x="13140" y="13742"/>
                    <a:pt x="13126" y="13700"/>
                  </a:cubicBezTo>
                  <a:cubicBezTo>
                    <a:pt x="13120" y="13684"/>
                    <a:pt x="13112" y="13670"/>
                    <a:pt x="13105" y="13660"/>
                  </a:cubicBezTo>
                  <a:cubicBezTo>
                    <a:pt x="13099" y="13651"/>
                    <a:pt x="13092" y="13641"/>
                    <a:pt x="13091" y="13637"/>
                  </a:cubicBezTo>
                  <a:cubicBezTo>
                    <a:pt x="13090" y="13630"/>
                    <a:pt x="13087" y="13586"/>
                    <a:pt x="13093" y="13535"/>
                  </a:cubicBezTo>
                  <a:cubicBezTo>
                    <a:pt x="13101" y="13474"/>
                    <a:pt x="13114" y="13402"/>
                    <a:pt x="13116" y="13387"/>
                  </a:cubicBezTo>
                  <a:cubicBezTo>
                    <a:pt x="13129" y="13372"/>
                    <a:pt x="13138" y="13347"/>
                    <a:pt x="13143" y="13324"/>
                  </a:cubicBezTo>
                  <a:cubicBezTo>
                    <a:pt x="13145" y="13316"/>
                    <a:pt x="13147" y="13308"/>
                    <a:pt x="13148" y="13302"/>
                  </a:cubicBezTo>
                  <a:cubicBezTo>
                    <a:pt x="13154" y="13281"/>
                    <a:pt x="13156" y="13261"/>
                    <a:pt x="13158" y="13242"/>
                  </a:cubicBezTo>
                  <a:cubicBezTo>
                    <a:pt x="13160" y="13227"/>
                    <a:pt x="13161" y="13214"/>
                    <a:pt x="13164" y="13203"/>
                  </a:cubicBezTo>
                  <a:cubicBezTo>
                    <a:pt x="13166" y="13195"/>
                    <a:pt x="13168" y="13189"/>
                    <a:pt x="13171" y="13182"/>
                  </a:cubicBezTo>
                  <a:cubicBezTo>
                    <a:pt x="13177" y="13160"/>
                    <a:pt x="13184" y="13138"/>
                    <a:pt x="13183" y="13091"/>
                  </a:cubicBezTo>
                  <a:cubicBezTo>
                    <a:pt x="13183" y="13074"/>
                    <a:pt x="13184" y="13070"/>
                    <a:pt x="13185" y="13068"/>
                  </a:cubicBezTo>
                  <a:cubicBezTo>
                    <a:pt x="13185" y="13067"/>
                    <a:pt x="13187" y="13066"/>
                    <a:pt x="13188" y="13066"/>
                  </a:cubicBezTo>
                  <a:cubicBezTo>
                    <a:pt x="13192" y="13065"/>
                    <a:pt x="13197" y="13066"/>
                    <a:pt x="13203" y="13060"/>
                  </a:cubicBezTo>
                  <a:cubicBezTo>
                    <a:pt x="13214" y="13050"/>
                    <a:pt x="13223" y="13028"/>
                    <a:pt x="13231" y="13007"/>
                  </a:cubicBezTo>
                  <a:cubicBezTo>
                    <a:pt x="13234" y="13001"/>
                    <a:pt x="13237" y="12994"/>
                    <a:pt x="13239" y="12989"/>
                  </a:cubicBezTo>
                  <a:cubicBezTo>
                    <a:pt x="13241" y="12985"/>
                    <a:pt x="13244" y="12978"/>
                    <a:pt x="13246" y="12972"/>
                  </a:cubicBezTo>
                  <a:lnTo>
                    <a:pt x="13250" y="12987"/>
                  </a:lnTo>
                  <a:lnTo>
                    <a:pt x="13265" y="12940"/>
                  </a:lnTo>
                  <a:cubicBezTo>
                    <a:pt x="13266" y="12935"/>
                    <a:pt x="13397" y="12509"/>
                    <a:pt x="13508" y="12371"/>
                  </a:cubicBezTo>
                  <a:cubicBezTo>
                    <a:pt x="13561" y="12304"/>
                    <a:pt x="13617" y="12149"/>
                    <a:pt x="13653" y="12047"/>
                  </a:cubicBezTo>
                  <a:cubicBezTo>
                    <a:pt x="13666" y="12012"/>
                    <a:pt x="13677" y="11981"/>
                    <a:pt x="13685" y="11963"/>
                  </a:cubicBezTo>
                  <a:cubicBezTo>
                    <a:pt x="13689" y="11954"/>
                    <a:pt x="13701" y="11926"/>
                    <a:pt x="13754" y="11681"/>
                  </a:cubicBezTo>
                  <a:cubicBezTo>
                    <a:pt x="13760" y="11657"/>
                    <a:pt x="13762" y="11637"/>
                    <a:pt x="13765" y="11616"/>
                  </a:cubicBezTo>
                  <a:cubicBezTo>
                    <a:pt x="13767" y="11598"/>
                    <a:pt x="13769" y="11580"/>
                    <a:pt x="13774" y="11559"/>
                  </a:cubicBezTo>
                  <a:cubicBezTo>
                    <a:pt x="13792" y="11475"/>
                    <a:pt x="13822" y="11338"/>
                    <a:pt x="13863" y="11160"/>
                  </a:cubicBezTo>
                  <a:lnTo>
                    <a:pt x="13864" y="11154"/>
                  </a:lnTo>
                  <a:cubicBezTo>
                    <a:pt x="13868" y="11137"/>
                    <a:pt x="13869" y="11114"/>
                    <a:pt x="13869" y="11077"/>
                  </a:cubicBezTo>
                  <a:cubicBezTo>
                    <a:pt x="13869" y="11036"/>
                    <a:pt x="13869" y="11012"/>
                    <a:pt x="13870" y="11007"/>
                  </a:cubicBezTo>
                  <a:lnTo>
                    <a:pt x="13875" y="11024"/>
                  </a:lnTo>
                  <a:lnTo>
                    <a:pt x="13884" y="11024"/>
                  </a:lnTo>
                  <a:lnTo>
                    <a:pt x="13897" y="11021"/>
                  </a:lnTo>
                  <a:lnTo>
                    <a:pt x="13900" y="10993"/>
                  </a:lnTo>
                  <a:cubicBezTo>
                    <a:pt x="13901" y="10970"/>
                    <a:pt x="13895" y="10942"/>
                    <a:pt x="13889" y="10912"/>
                  </a:cubicBezTo>
                  <a:cubicBezTo>
                    <a:pt x="13888" y="10903"/>
                    <a:pt x="13883" y="10876"/>
                    <a:pt x="13882" y="10870"/>
                  </a:cubicBezTo>
                  <a:cubicBezTo>
                    <a:pt x="13886" y="10811"/>
                    <a:pt x="13890" y="10766"/>
                    <a:pt x="13890" y="10759"/>
                  </a:cubicBezTo>
                  <a:lnTo>
                    <a:pt x="13891" y="10742"/>
                  </a:lnTo>
                  <a:lnTo>
                    <a:pt x="13887" y="10731"/>
                  </a:lnTo>
                  <a:cubicBezTo>
                    <a:pt x="13879" y="10712"/>
                    <a:pt x="13846" y="10688"/>
                    <a:pt x="13834" y="10688"/>
                  </a:cubicBezTo>
                  <a:lnTo>
                    <a:pt x="13830" y="10690"/>
                  </a:lnTo>
                  <a:lnTo>
                    <a:pt x="13827" y="10691"/>
                  </a:lnTo>
                  <a:lnTo>
                    <a:pt x="13825" y="10693"/>
                  </a:lnTo>
                  <a:cubicBezTo>
                    <a:pt x="13815" y="10704"/>
                    <a:pt x="13811" y="10722"/>
                    <a:pt x="13808" y="10734"/>
                  </a:cubicBezTo>
                  <a:cubicBezTo>
                    <a:pt x="13807" y="10739"/>
                    <a:pt x="13806" y="10743"/>
                    <a:pt x="13805" y="10745"/>
                  </a:cubicBezTo>
                  <a:cubicBezTo>
                    <a:pt x="13800" y="10756"/>
                    <a:pt x="13793" y="10764"/>
                    <a:pt x="13784" y="10768"/>
                  </a:cubicBezTo>
                  <a:cubicBezTo>
                    <a:pt x="13781" y="10770"/>
                    <a:pt x="13778" y="10771"/>
                    <a:pt x="13775" y="10771"/>
                  </a:cubicBezTo>
                  <a:cubicBezTo>
                    <a:pt x="13768" y="10773"/>
                    <a:pt x="13759" y="10774"/>
                    <a:pt x="13750" y="10784"/>
                  </a:cubicBezTo>
                  <a:cubicBezTo>
                    <a:pt x="13745" y="10789"/>
                    <a:pt x="13742" y="10795"/>
                    <a:pt x="13739" y="10799"/>
                  </a:cubicBezTo>
                  <a:cubicBezTo>
                    <a:pt x="13736" y="10804"/>
                    <a:pt x="13735" y="10806"/>
                    <a:pt x="13726" y="10807"/>
                  </a:cubicBezTo>
                  <a:cubicBezTo>
                    <a:pt x="13721" y="10807"/>
                    <a:pt x="13716" y="10805"/>
                    <a:pt x="13711" y="10804"/>
                  </a:cubicBezTo>
                  <a:cubicBezTo>
                    <a:pt x="13705" y="10802"/>
                    <a:pt x="13700" y="10801"/>
                    <a:pt x="13693" y="10801"/>
                  </a:cubicBezTo>
                  <a:cubicBezTo>
                    <a:pt x="13685" y="10801"/>
                    <a:pt x="13677" y="10804"/>
                    <a:pt x="13670" y="10810"/>
                  </a:cubicBezTo>
                  <a:cubicBezTo>
                    <a:pt x="13665" y="10814"/>
                    <a:pt x="13662" y="10819"/>
                    <a:pt x="13658" y="10824"/>
                  </a:cubicBezTo>
                  <a:cubicBezTo>
                    <a:pt x="13657" y="10824"/>
                    <a:pt x="13654" y="10822"/>
                    <a:pt x="13651" y="10821"/>
                  </a:cubicBezTo>
                  <a:cubicBezTo>
                    <a:pt x="13647" y="10818"/>
                    <a:pt x="13643" y="10815"/>
                    <a:pt x="13636" y="10815"/>
                  </a:cubicBezTo>
                  <a:cubicBezTo>
                    <a:pt x="13616" y="10815"/>
                    <a:pt x="13603" y="10836"/>
                    <a:pt x="13592" y="10853"/>
                  </a:cubicBezTo>
                  <a:cubicBezTo>
                    <a:pt x="13586" y="10863"/>
                    <a:pt x="13579" y="10872"/>
                    <a:pt x="13573" y="10876"/>
                  </a:cubicBezTo>
                  <a:cubicBezTo>
                    <a:pt x="13571" y="10878"/>
                    <a:pt x="13568" y="10878"/>
                    <a:pt x="13565" y="10878"/>
                  </a:cubicBezTo>
                  <a:cubicBezTo>
                    <a:pt x="13559" y="10878"/>
                    <a:pt x="13554" y="10877"/>
                    <a:pt x="13548" y="10875"/>
                  </a:cubicBezTo>
                  <a:cubicBezTo>
                    <a:pt x="13541" y="10872"/>
                    <a:pt x="13532" y="10869"/>
                    <a:pt x="13524" y="10869"/>
                  </a:cubicBezTo>
                  <a:cubicBezTo>
                    <a:pt x="13517" y="10869"/>
                    <a:pt x="13511" y="10871"/>
                    <a:pt x="13505" y="10875"/>
                  </a:cubicBezTo>
                  <a:cubicBezTo>
                    <a:pt x="13493" y="10883"/>
                    <a:pt x="13485" y="10897"/>
                    <a:pt x="13477" y="10910"/>
                  </a:cubicBezTo>
                  <a:cubicBezTo>
                    <a:pt x="13471" y="10919"/>
                    <a:pt x="13466" y="10927"/>
                    <a:pt x="13460" y="10932"/>
                  </a:cubicBezTo>
                  <a:cubicBezTo>
                    <a:pt x="13455" y="10936"/>
                    <a:pt x="13448" y="10937"/>
                    <a:pt x="13440" y="10938"/>
                  </a:cubicBezTo>
                  <a:lnTo>
                    <a:pt x="13434" y="10940"/>
                  </a:lnTo>
                  <a:cubicBezTo>
                    <a:pt x="13423" y="10931"/>
                    <a:pt x="13413" y="10919"/>
                    <a:pt x="13411" y="10910"/>
                  </a:cubicBezTo>
                  <a:cubicBezTo>
                    <a:pt x="13404" y="10885"/>
                    <a:pt x="13377" y="10814"/>
                    <a:pt x="13365" y="10784"/>
                  </a:cubicBezTo>
                  <a:cubicBezTo>
                    <a:pt x="13366" y="10769"/>
                    <a:pt x="13364" y="10755"/>
                    <a:pt x="13359" y="10744"/>
                  </a:cubicBezTo>
                  <a:cubicBezTo>
                    <a:pt x="13357" y="10737"/>
                    <a:pt x="13354" y="10732"/>
                    <a:pt x="13349" y="10728"/>
                  </a:cubicBezTo>
                  <a:cubicBezTo>
                    <a:pt x="13354" y="10722"/>
                    <a:pt x="13357" y="10716"/>
                    <a:pt x="13359" y="10711"/>
                  </a:cubicBezTo>
                  <a:cubicBezTo>
                    <a:pt x="13375" y="10681"/>
                    <a:pt x="13370" y="10625"/>
                    <a:pt x="13368" y="10611"/>
                  </a:cubicBezTo>
                  <a:lnTo>
                    <a:pt x="13367" y="10608"/>
                  </a:lnTo>
                  <a:lnTo>
                    <a:pt x="13365" y="10602"/>
                  </a:lnTo>
                  <a:lnTo>
                    <a:pt x="13370" y="10589"/>
                  </a:lnTo>
                  <a:lnTo>
                    <a:pt x="13372" y="10580"/>
                  </a:lnTo>
                  <a:cubicBezTo>
                    <a:pt x="13380" y="10589"/>
                    <a:pt x="13388" y="10602"/>
                    <a:pt x="13398" y="10602"/>
                  </a:cubicBezTo>
                  <a:cubicBezTo>
                    <a:pt x="13404" y="10602"/>
                    <a:pt x="13410" y="10601"/>
                    <a:pt x="13415" y="10597"/>
                  </a:cubicBezTo>
                  <a:cubicBezTo>
                    <a:pt x="13422" y="10593"/>
                    <a:pt x="13426" y="10587"/>
                    <a:pt x="13431" y="10582"/>
                  </a:cubicBezTo>
                  <a:cubicBezTo>
                    <a:pt x="13436" y="10576"/>
                    <a:pt x="13439" y="10574"/>
                    <a:pt x="13443" y="10574"/>
                  </a:cubicBezTo>
                  <a:cubicBezTo>
                    <a:pt x="13444" y="10574"/>
                    <a:pt x="13445" y="10575"/>
                    <a:pt x="13448" y="10576"/>
                  </a:cubicBezTo>
                  <a:cubicBezTo>
                    <a:pt x="13452" y="10577"/>
                    <a:pt x="13455" y="10577"/>
                    <a:pt x="13458" y="10577"/>
                  </a:cubicBezTo>
                  <a:cubicBezTo>
                    <a:pt x="13468" y="10577"/>
                    <a:pt x="13476" y="10570"/>
                    <a:pt x="13483" y="10552"/>
                  </a:cubicBezTo>
                  <a:cubicBezTo>
                    <a:pt x="13487" y="10544"/>
                    <a:pt x="13490" y="10533"/>
                    <a:pt x="13494" y="10522"/>
                  </a:cubicBezTo>
                  <a:cubicBezTo>
                    <a:pt x="13500" y="10504"/>
                    <a:pt x="13509" y="10475"/>
                    <a:pt x="13517" y="10471"/>
                  </a:cubicBezTo>
                  <a:cubicBezTo>
                    <a:pt x="13520" y="10471"/>
                    <a:pt x="13524" y="10473"/>
                    <a:pt x="13528" y="10474"/>
                  </a:cubicBezTo>
                  <a:cubicBezTo>
                    <a:pt x="13532" y="10475"/>
                    <a:pt x="13535" y="10475"/>
                    <a:pt x="13542" y="10475"/>
                  </a:cubicBezTo>
                  <a:cubicBezTo>
                    <a:pt x="13567" y="10472"/>
                    <a:pt x="13597" y="10465"/>
                    <a:pt x="13622" y="10432"/>
                  </a:cubicBezTo>
                  <a:cubicBezTo>
                    <a:pt x="13628" y="10425"/>
                    <a:pt x="13633" y="10415"/>
                    <a:pt x="13638" y="10406"/>
                  </a:cubicBezTo>
                  <a:cubicBezTo>
                    <a:pt x="13643" y="10396"/>
                    <a:pt x="13648" y="10387"/>
                    <a:pt x="13653" y="10383"/>
                  </a:cubicBezTo>
                  <a:cubicBezTo>
                    <a:pt x="13657" y="10380"/>
                    <a:pt x="13661" y="10378"/>
                    <a:pt x="13667" y="10378"/>
                  </a:cubicBezTo>
                  <a:cubicBezTo>
                    <a:pt x="13670" y="10378"/>
                    <a:pt x="13673" y="10379"/>
                    <a:pt x="13676" y="10380"/>
                  </a:cubicBezTo>
                  <a:cubicBezTo>
                    <a:pt x="13679" y="10380"/>
                    <a:pt x="13682" y="10380"/>
                    <a:pt x="13688" y="10380"/>
                  </a:cubicBezTo>
                  <a:cubicBezTo>
                    <a:pt x="13689" y="10380"/>
                    <a:pt x="13689" y="10380"/>
                    <a:pt x="13689" y="10380"/>
                  </a:cubicBezTo>
                  <a:cubicBezTo>
                    <a:pt x="13713" y="10379"/>
                    <a:pt x="13719" y="10360"/>
                    <a:pt x="13728" y="10326"/>
                  </a:cubicBezTo>
                  <a:cubicBezTo>
                    <a:pt x="13738" y="10286"/>
                    <a:pt x="13751" y="10266"/>
                    <a:pt x="13770" y="10256"/>
                  </a:cubicBezTo>
                  <a:cubicBezTo>
                    <a:pt x="13782" y="10251"/>
                    <a:pt x="13793" y="10241"/>
                    <a:pt x="13804" y="10232"/>
                  </a:cubicBezTo>
                  <a:cubicBezTo>
                    <a:pt x="13815" y="10222"/>
                    <a:pt x="13826" y="10214"/>
                    <a:pt x="13839" y="10209"/>
                  </a:cubicBezTo>
                  <a:lnTo>
                    <a:pt x="13845" y="10201"/>
                  </a:lnTo>
                  <a:cubicBezTo>
                    <a:pt x="13875" y="10186"/>
                    <a:pt x="13908" y="10157"/>
                    <a:pt x="13940" y="10115"/>
                  </a:cubicBezTo>
                  <a:cubicBezTo>
                    <a:pt x="13949" y="10103"/>
                    <a:pt x="13948" y="10088"/>
                    <a:pt x="13945" y="10054"/>
                  </a:cubicBezTo>
                  <a:cubicBezTo>
                    <a:pt x="13942" y="10009"/>
                    <a:pt x="13942" y="9998"/>
                    <a:pt x="13942" y="9997"/>
                  </a:cubicBezTo>
                  <a:cubicBezTo>
                    <a:pt x="13942" y="9995"/>
                    <a:pt x="13942" y="9993"/>
                    <a:pt x="13942" y="9991"/>
                  </a:cubicBezTo>
                  <a:cubicBezTo>
                    <a:pt x="13943" y="9989"/>
                    <a:pt x="13945" y="9987"/>
                    <a:pt x="13949" y="9982"/>
                  </a:cubicBezTo>
                  <a:cubicBezTo>
                    <a:pt x="13972" y="9953"/>
                    <a:pt x="13979" y="9951"/>
                    <a:pt x="13978" y="9951"/>
                  </a:cubicBezTo>
                  <a:lnTo>
                    <a:pt x="13984" y="9951"/>
                  </a:lnTo>
                  <a:lnTo>
                    <a:pt x="13987" y="9931"/>
                  </a:lnTo>
                  <a:lnTo>
                    <a:pt x="13990" y="9926"/>
                  </a:lnTo>
                  <a:cubicBezTo>
                    <a:pt x="13990" y="9926"/>
                    <a:pt x="13990" y="9928"/>
                    <a:pt x="13990" y="9928"/>
                  </a:cubicBezTo>
                  <a:lnTo>
                    <a:pt x="13998" y="9948"/>
                  </a:lnTo>
                  <a:lnTo>
                    <a:pt x="14010" y="9934"/>
                  </a:lnTo>
                  <a:lnTo>
                    <a:pt x="14014" y="9928"/>
                  </a:lnTo>
                  <a:cubicBezTo>
                    <a:pt x="14016" y="9925"/>
                    <a:pt x="14019" y="9922"/>
                    <a:pt x="14023" y="9922"/>
                  </a:cubicBezTo>
                  <a:cubicBezTo>
                    <a:pt x="14025" y="9922"/>
                    <a:pt x="14027" y="9923"/>
                    <a:pt x="14030" y="9923"/>
                  </a:cubicBezTo>
                  <a:cubicBezTo>
                    <a:pt x="14034" y="9923"/>
                    <a:pt x="14037" y="9922"/>
                    <a:pt x="14041" y="9919"/>
                  </a:cubicBezTo>
                  <a:cubicBezTo>
                    <a:pt x="14046" y="9914"/>
                    <a:pt x="14050" y="9907"/>
                    <a:pt x="14053" y="9902"/>
                  </a:cubicBezTo>
                  <a:cubicBezTo>
                    <a:pt x="14053" y="9900"/>
                    <a:pt x="14055" y="9898"/>
                    <a:pt x="14057" y="9894"/>
                  </a:cubicBezTo>
                  <a:cubicBezTo>
                    <a:pt x="14067" y="9877"/>
                    <a:pt x="14071" y="9871"/>
                    <a:pt x="14080" y="9871"/>
                  </a:cubicBezTo>
                  <a:cubicBezTo>
                    <a:pt x="14086" y="9871"/>
                    <a:pt x="14091" y="9873"/>
                    <a:pt x="14097" y="9874"/>
                  </a:cubicBezTo>
                  <a:lnTo>
                    <a:pt x="14105" y="9876"/>
                  </a:lnTo>
                  <a:cubicBezTo>
                    <a:pt x="14109" y="9877"/>
                    <a:pt x="14114" y="9879"/>
                    <a:pt x="14119" y="9879"/>
                  </a:cubicBezTo>
                  <a:cubicBezTo>
                    <a:pt x="14126" y="9879"/>
                    <a:pt x="14131" y="9876"/>
                    <a:pt x="14136" y="9869"/>
                  </a:cubicBezTo>
                  <a:cubicBezTo>
                    <a:pt x="14144" y="9856"/>
                    <a:pt x="14151" y="9831"/>
                    <a:pt x="14153" y="9803"/>
                  </a:cubicBezTo>
                  <a:cubicBezTo>
                    <a:pt x="14155" y="9784"/>
                    <a:pt x="14153" y="9772"/>
                    <a:pt x="14151" y="9761"/>
                  </a:cubicBezTo>
                  <a:lnTo>
                    <a:pt x="14151" y="9755"/>
                  </a:lnTo>
                  <a:cubicBezTo>
                    <a:pt x="14150" y="9750"/>
                    <a:pt x="14157" y="9739"/>
                    <a:pt x="14164" y="9734"/>
                  </a:cubicBezTo>
                  <a:cubicBezTo>
                    <a:pt x="14169" y="9730"/>
                    <a:pt x="14175" y="9729"/>
                    <a:pt x="14181" y="9727"/>
                  </a:cubicBezTo>
                  <a:cubicBezTo>
                    <a:pt x="14187" y="9727"/>
                    <a:pt x="14193" y="9725"/>
                    <a:pt x="14199" y="9723"/>
                  </a:cubicBezTo>
                  <a:cubicBezTo>
                    <a:pt x="14219" y="9714"/>
                    <a:pt x="14233" y="9687"/>
                    <a:pt x="14240" y="9646"/>
                  </a:cubicBezTo>
                  <a:cubicBezTo>
                    <a:pt x="14243" y="9631"/>
                    <a:pt x="14244" y="9618"/>
                    <a:pt x="14244" y="9607"/>
                  </a:cubicBezTo>
                  <a:cubicBezTo>
                    <a:pt x="14245" y="9587"/>
                    <a:pt x="14246" y="9585"/>
                    <a:pt x="14248" y="9583"/>
                  </a:cubicBezTo>
                  <a:cubicBezTo>
                    <a:pt x="14252" y="9579"/>
                    <a:pt x="14288" y="9563"/>
                    <a:pt x="14293" y="9562"/>
                  </a:cubicBezTo>
                  <a:lnTo>
                    <a:pt x="14299" y="9562"/>
                  </a:lnTo>
                  <a:lnTo>
                    <a:pt x="14301" y="9547"/>
                  </a:lnTo>
                  <a:lnTo>
                    <a:pt x="14309" y="9547"/>
                  </a:lnTo>
                  <a:lnTo>
                    <a:pt x="14310" y="9532"/>
                  </a:lnTo>
                  <a:cubicBezTo>
                    <a:pt x="14311" y="9504"/>
                    <a:pt x="14308" y="9477"/>
                    <a:pt x="14306" y="9453"/>
                  </a:cubicBezTo>
                  <a:cubicBezTo>
                    <a:pt x="14304" y="9432"/>
                    <a:pt x="14302" y="9412"/>
                    <a:pt x="14302" y="9393"/>
                  </a:cubicBezTo>
                  <a:cubicBezTo>
                    <a:pt x="14303" y="9361"/>
                    <a:pt x="14305" y="9336"/>
                    <a:pt x="14311" y="9314"/>
                  </a:cubicBezTo>
                  <a:cubicBezTo>
                    <a:pt x="14316" y="9322"/>
                    <a:pt x="14321" y="9325"/>
                    <a:pt x="14327" y="9325"/>
                  </a:cubicBezTo>
                  <a:cubicBezTo>
                    <a:pt x="14334" y="9325"/>
                    <a:pt x="14344" y="9318"/>
                    <a:pt x="14350" y="9285"/>
                  </a:cubicBezTo>
                  <a:cubicBezTo>
                    <a:pt x="14354" y="9262"/>
                    <a:pt x="14358" y="9243"/>
                    <a:pt x="14364" y="9225"/>
                  </a:cubicBezTo>
                  <a:cubicBezTo>
                    <a:pt x="14368" y="9212"/>
                    <a:pt x="14373" y="9199"/>
                    <a:pt x="14379" y="9185"/>
                  </a:cubicBezTo>
                  <a:cubicBezTo>
                    <a:pt x="14388" y="9163"/>
                    <a:pt x="14397" y="9141"/>
                    <a:pt x="14402" y="9114"/>
                  </a:cubicBezTo>
                  <a:cubicBezTo>
                    <a:pt x="14407" y="9091"/>
                    <a:pt x="14412" y="9068"/>
                    <a:pt x="14417" y="9046"/>
                  </a:cubicBezTo>
                  <a:cubicBezTo>
                    <a:pt x="14422" y="9022"/>
                    <a:pt x="14424" y="9000"/>
                    <a:pt x="14427" y="8977"/>
                  </a:cubicBezTo>
                  <a:lnTo>
                    <a:pt x="14433" y="8918"/>
                  </a:lnTo>
                  <a:lnTo>
                    <a:pt x="14415" y="8915"/>
                  </a:lnTo>
                  <a:cubicBezTo>
                    <a:pt x="14414" y="8915"/>
                    <a:pt x="14412" y="8915"/>
                    <a:pt x="14410" y="8915"/>
                  </a:cubicBezTo>
                  <a:cubicBezTo>
                    <a:pt x="14410" y="8915"/>
                    <a:pt x="14401" y="8915"/>
                    <a:pt x="14401" y="8915"/>
                  </a:cubicBezTo>
                  <a:cubicBezTo>
                    <a:pt x="14398" y="8915"/>
                    <a:pt x="14396" y="8914"/>
                    <a:pt x="14395" y="8913"/>
                  </a:cubicBezTo>
                  <a:cubicBezTo>
                    <a:pt x="14391" y="8909"/>
                    <a:pt x="14386" y="8896"/>
                    <a:pt x="14382" y="8884"/>
                  </a:cubicBezTo>
                  <a:lnTo>
                    <a:pt x="14377" y="8873"/>
                  </a:lnTo>
                  <a:cubicBezTo>
                    <a:pt x="14366" y="8844"/>
                    <a:pt x="14356" y="8812"/>
                    <a:pt x="14351" y="8785"/>
                  </a:cubicBezTo>
                  <a:cubicBezTo>
                    <a:pt x="14344" y="8750"/>
                    <a:pt x="14335" y="8736"/>
                    <a:pt x="14317" y="8736"/>
                  </a:cubicBezTo>
                  <a:lnTo>
                    <a:pt x="14310" y="8736"/>
                  </a:lnTo>
                  <a:cubicBezTo>
                    <a:pt x="14299" y="8736"/>
                    <a:pt x="14288" y="8731"/>
                    <a:pt x="14274" y="8721"/>
                  </a:cubicBezTo>
                  <a:cubicBezTo>
                    <a:pt x="14271" y="8718"/>
                    <a:pt x="14268" y="8716"/>
                    <a:pt x="14264" y="8713"/>
                  </a:cubicBezTo>
                  <a:cubicBezTo>
                    <a:pt x="14255" y="8707"/>
                    <a:pt x="14245" y="8701"/>
                    <a:pt x="14239" y="8693"/>
                  </a:cubicBezTo>
                  <a:cubicBezTo>
                    <a:pt x="14233" y="8686"/>
                    <a:pt x="14227" y="8672"/>
                    <a:pt x="14221" y="8660"/>
                  </a:cubicBezTo>
                  <a:lnTo>
                    <a:pt x="14217" y="8651"/>
                  </a:lnTo>
                  <a:cubicBezTo>
                    <a:pt x="14210" y="8636"/>
                    <a:pt x="14203" y="8618"/>
                    <a:pt x="14198" y="8599"/>
                  </a:cubicBezTo>
                  <a:cubicBezTo>
                    <a:pt x="14196" y="8593"/>
                    <a:pt x="14194" y="8587"/>
                    <a:pt x="14193" y="8579"/>
                  </a:cubicBezTo>
                  <a:cubicBezTo>
                    <a:pt x="14190" y="8565"/>
                    <a:pt x="14187" y="8549"/>
                    <a:pt x="14181" y="8535"/>
                  </a:cubicBezTo>
                  <a:lnTo>
                    <a:pt x="14165" y="8492"/>
                  </a:lnTo>
                  <a:cubicBezTo>
                    <a:pt x="14165" y="8489"/>
                    <a:pt x="14164" y="8485"/>
                    <a:pt x="14164" y="8482"/>
                  </a:cubicBezTo>
                  <a:cubicBezTo>
                    <a:pt x="14163" y="8461"/>
                    <a:pt x="14164" y="8435"/>
                    <a:pt x="14165" y="8415"/>
                  </a:cubicBezTo>
                  <a:lnTo>
                    <a:pt x="14166" y="8408"/>
                  </a:lnTo>
                  <a:cubicBezTo>
                    <a:pt x="14167" y="8385"/>
                    <a:pt x="14169" y="8343"/>
                    <a:pt x="14152" y="8318"/>
                  </a:cubicBezTo>
                  <a:lnTo>
                    <a:pt x="14149" y="8313"/>
                  </a:lnTo>
                  <a:cubicBezTo>
                    <a:pt x="14149" y="8313"/>
                    <a:pt x="14150" y="8313"/>
                    <a:pt x="14151" y="8312"/>
                  </a:cubicBezTo>
                  <a:cubicBezTo>
                    <a:pt x="14154" y="8302"/>
                    <a:pt x="14158" y="8286"/>
                    <a:pt x="14155" y="8259"/>
                  </a:cubicBezTo>
                  <a:cubicBezTo>
                    <a:pt x="14156" y="8259"/>
                    <a:pt x="14157" y="8258"/>
                    <a:pt x="14158" y="8258"/>
                  </a:cubicBezTo>
                  <a:cubicBezTo>
                    <a:pt x="14174" y="8258"/>
                    <a:pt x="14189" y="8317"/>
                    <a:pt x="14191" y="8357"/>
                  </a:cubicBezTo>
                  <a:cubicBezTo>
                    <a:pt x="14195" y="8408"/>
                    <a:pt x="14204" y="8478"/>
                    <a:pt x="14242" y="8502"/>
                  </a:cubicBezTo>
                  <a:cubicBezTo>
                    <a:pt x="14257" y="8511"/>
                    <a:pt x="14272" y="8513"/>
                    <a:pt x="14287" y="8515"/>
                  </a:cubicBezTo>
                  <a:cubicBezTo>
                    <a:pt x="14296" y="8517"/>
                    <a:pt x="14305" y="8517"/>
                    <a:pt x="14314" y="8520"/>
                  </a:cubicBezTo>
                  <a:cubicBezTo>
                    <a:pt x="14319" y="8522"/>
                    <a:pt x="14324" y="8524"/>
                    <a:pt x="14329" y="8526"/>
                  </a:cubicBezTo>
                  <a:cubicBezTo>
                    <a:pt x="14337" y="8530"/>
                    <a:pt x="14345" y="8535"/>
                    <a:pt x="14354" y="8537"/>
                  </a:cubicBezTo>
                  <a:lnTo>
                    <a:pt x="14365" y="8539"/>
                  </a:lnTo>
                  <a:cubicBezTo>
                    <a:pt x="14379" y="8542"/>
                    <a:pt x="14392" y="8546"/>
                    <a:pt x="14405" y="8552"/>
                  </a:cubicBezTo>
                  <a:lnTo>
                    <a:pt x="14412" y="8556"/>
                  </a:lnTo>
                  <a:cubicBezTo>
                    <a:pt x="14442" y="8573"/>
                    <a:pt x="14467" y="8585"/>
                    <a:pt x="14485" y="8589"/>
                  </a:cubicBezTo>
                  <a:cubicBezTo>
                    <a:pt x="14493" y="8615"/>
                    <a:pt x="14503" y="8622"/>
                    <a:pt x="14508" y="8622"/>
                  </a:cubicBezTo>
                  <a:cubicBezTo>
                    <a:pt x="14511" y="8622"/>
                    <a:pt x="14513" y="8622"/>
                    <a:pt x="14515" y="8620"/>
                  </a:cubicBezTo>
                  <a:cubicBezTo>
                    <a:pt x="14522" y="8617"/>
                    <a:pt x="14528" y="8612"/>
                    <a:pt x="14534" y="8606"/>
                  </a:cubicBezTo>
                  <a:cubicBezTo>
                    <a:pt x="14541" y="8600"/>
                    <a:pt x="14547" y="8595"/>
                    <a:pt x="14553" y="8594"/>
                  </a:cubicBezTo>
                  <a:cubicBezTo>
                    <a:pt x="14560" y="8593"/>
                    <a:pt x="14568" y="8593"/>
                    <a:pt x="14575" y="8593"/>
                  </a:cubicBezTo>
                  <a:cubicBezTo>
                    <a:pt x="14582" y="8593"/>
                    <a:pt x="14589" y="8593"/>
                    <a:pt x="14600" y="8594"/>
                  </a:cubicBezTo>
                  <a:cubicBezTo>
                    <a:pt x="14602" y="8595"/>
                    <a:pt x="14604" y="8596"/>
                    <a:pt x="14608" y="8596"/>
                  </a:cubicBezTo>
                  <a:cubicBezTo>
                    <a:pt x="14611" y="8596"/>
                    <a:pt x="14614" y="8595"/>
                    <a:pt x="14617" y="8593"/>
                  </a:cubicBezTo>
                  <a:cubicBezTo>
                    <a:pt x="14623" y="8587"/>
                    <a:pt x="14627" y="8577"/>
                    <a:pt x="14629" y="8571"/>
                  </a:cubicBezTo>
                  <a:cubicBezTo>
                    <a:pt x="14632" y="8571"/>
                    <a:pt x="14635" y="8571"/>
                    <a:pt x="14638" y="8573"/>
                  </a:cubicBezTo>
                  <a:lnTo>
                    <a:pt x="14643" y="8574"/>
                  </a:lnTo>
                  <a:cubicBezTo>
                    <a:pt x="14647" y="8575"/>
                    <a:pt x="14651" y="8580"/>
                    <a:pt x="14656" y="8583"/>
                  </a:cubicBezTo>
                  <a:cubicBezTo>
                    <a:pt x="14658" y="8586"/>
                    <a:pt x="14661" y="8588"/>
                    <a:pt x="14663" y="8589"/>
                  </a:cubicBezTo>
                  <a:lnTo>
                    <a:pt x="14668" y="8593"/>
                  </a:lnTo>
                  <a:cubicBezTo>
                    <a:pt x="14676" y="8598"/>
                    <a:pt x="14684" y="8605"/>
                    <a:pt x="14693" y="8605"/>
                  </a:cubicBezTo>
                  <a:cubicBezTo>
                    <a:pt x="14693" y="8605"/>
                    <a:pt x="14698" y="8603"/>
                    <a:pt x="14698" y="8603"/>
                  </a:cubicBezTo>
                  <a:cubicBezTo>
                    <a:pt x="14704" y="8600"/>
                    <a:pt x="14708" y="8590"/>
                    <a:pt x="14712" y="8580"/>
                  </a:cubicBezTo>
                  <a:cubicBezTo>
                    <a:pt x="14721" y="8571"/>
                    <a:pt x="14737" y="8566"/>
                    <a:pt x="14750" y="8562"/>
                  </a:cubicBezTo>
                  <a:cubicBezTo>
                    <a:pt x="14755" y="8560"/>
                    <a:pt x="14759" y="8559"/>
                    <a:pt x="14763" y="8557"/>
                  </a:cubicBezTo>
                  <a:cubicBezTo>
                    <a:pt x="14766" y="8556"/>
                    <a:pt x="14770" y="8556"/>
                    <a:pt x="14774" y="8556"/>
                  </a:cubicBezTo>
                  <a:cubicBezTo>
                    <a:pt x="14780" y="8555"/>
                    <a:pt x="14787" y="8553"/>
                    <a:pt x="14794" y="8549"/>
                  </a:cubicBezTo>
                  <a:cubicBezTo>
                    <a:pt x="14794" y="8549"/>
                    <a:pt x="14795" y="8548"/>
                    <a:pt x="14795" y="8548"/>
                  </a:cubicBezTo>
                  <a:cubicBezTo>
                    <a:pt x="14796" y="8558"/>
                    <a:pt x="14798" y="8569"/>
                    <a:pt x="14803" y="8577"/>
                  </a:cubicBezTo>
                  <a:cubicBezTo>
                    <a:pt x="14804" y="8579"/>
                    <a:pt x="14806" y="8582"/>
                    <a:pt x="14807" y="8583"/>
                  </a:cubicBezTo>
                  <a:cubicBezTo>
                    <a:pt x="14807" y="8584"/>
                    <a:pt x="14807" y="8585"/>
                    <a:pt x="14807" y="8586"/>
                  </a:cubicBezTo>
                  <a:cubicBezTo>
                    <a:pt x="14807" y="8599"/>
                    <a:pt x="14806" y="8616"/>
                    <a:pt x="14810" y="8633"/>
                  </a:cubicBezTo>
                  <a:cubicBezTo>
                    <a:pt x="14812" y="8642"/>
                    <a:pt x="14817" y="8657"/>
                    <a:pt x="14830" y="8657"/>
                  </a:cubicBezTo>
                  <a:cubicBezTo>
                    <a:pt x="14832" y="8657"/>
                    <a:pt x="14835" y="8656"/>
                    <a:pt x="14837" y="8656"/>
                  </a:cubicBezTo>
                  <a:cubicBezTo>
                    <a:pt x="14837" y="8656"/>
                    <a:pt x="14841" y="8656"/>
                    <a:pt x="14844" y="8656"/>
                  </a:cubicBezTo>
                  <a:cubicBezTo>
                    <a:pt x="14844" y="8658"/>
                    <a:pt x="14844" y="8660"/>
                    <a:pt x="14844" y="8662"/>
                  </a:cubicBezTo>
                  <a:cubicBezTo>
                    <a:pt x="14845" y="8667"/>
                    <a:pt x="14846" y="8673"/>
                    <a:pt x="14847" y="8679"/>
                  </a:cubicBezTo>
                  <a:lnTo>
                    <a:pt x="14852" y="8713"/>
                  </a:lnTo>
                  <a:cubicBezTo>
                    <a:pt x="14854" y="8731"/>
                    <a:pt x="14858" y="8757"/>
                    <a:pt x="14867" y="8775"/>
                  </a:cubicBezTo>
                  <a:cubicBezTo>
                    <a:pt x="14872" y="8793"/>
                    <a:pt x="14881" y="8807"/>
                    <a:pt x="14895" y="8816"/>
                  </a:cubicBezTo>
                  <a:cubicBezTo>
                    <a:pt x="14899" y="8818"/>
                    <a:pt x="14903" y="8821"/>
                    <a:pt x="14908" y="8821"/>
                  </a:cubicBezTo>
                  <a:lnTo>
                    <a:pt x="14911" y="8821"/>
                  </a:lnTo>
                  <a:cubicBezTo>
                    <a:pt x="14915" y="8820"/>
                    <a:pt x="14919" y="8817"/>
                    <a:pt x="14922" y="8813"/>
                  </a:cubicBezTo>
                  <a:lnTo>
                    <a:pt x="14924" y="8815"/>
                  </a:lnTo>
                  <a:cubicBezTo>
                    <a:pt x="14934" y="8835"/>
                    <a:pt x="14943" y="8858"/>
                    <a:pt x="14951" y="8872"/>
                  </a:cubicBezTo>
                  <a:lnTo>
                    <a:pt x="14957" y="8881"/>
                  </a:lnTo>
                  <a:lnTo>
                    <a:pt x="14965" y="8896"/>
                  </a:lnTo>
                  <a:cubicBezTo>
                    <a:pt x="14983" y="8928"/>
                    <a:pt x="15005" y="8961"/>
                    <a:pt x="15032" y="8963"/>
                  </a:cubicBezTo>
                  <a:cubicBezTo>
                    <a:pt x="15026" y="8962"/>
                    <a:pt x="15021" y="8962"/>
                    <a:pt x="15017" y="8961"/>
                  </a:cubicBezTo>
                  <a:cubicBezTo>
                    <a:pt x="15012" y="8960"/>
                    <a:pt x="15007" y="8960"/>
                    <a:pt x="15004" y="8960"/>
                  </a:cubicBezTo>
                  <a:cubicBezTo>
                    <a:pt x="14990" y="8960"/>
                    <a:pt x="14982" y="8969"/>
                    <a:pt x="14978" y="8989"/>
                  </a:cubicBezTo>
                  <a:cubicBezTo>
                    <a:pt x="14972" y="9023"/>
                    <a:pt x="14987" y="9053"/>
                    <a:pt x="15003" y="9084"/>
                  </a:cubicBezTo>
                  <a:lnTo>
                    <a:pt x="15010" y="9098"/>
                  </a:lnTo>
                  <a:cubicBezTo>
                    <a:pt x="15015" y="9110"/>
                    <a:pt x="15020" y="9123"/>
                    <a:pt x="15026" y="9137"/>
                  </a:cubicBezTo>
                  <a:cubicBezTo>
                    <a:pt x="15030" y="9147"/>
                    <a:pt x="15035" y="9157"/>
                    <a:pt x="15039" y="9166"/>
                  </a:cubicBezTo>
                  <a:cubicBezTo>
                    <a:pt x="15042" y="9172"/>
                    <a:pt x="15044" y="9177"/>
                    <a:pt x="15046" y="9183"/>
                  </a:cubicBezTo>
                  <a:cubicBezTo>
                    <a:pt x="15050" y="9192"/>
                    <a:pt x="15053" y="9201"/>
                    <a:pt x="15058" y="9209"/>
                  </a:cubicBezTo>
                  <a:cubicBezTo>
                    <a:pt x="15060" y="9215"/>
                    <a:pt x="15063" y="9221"/>
                    <a:pt x="15067" y="9229"/>
                  </a:cubicBezTo>
                  <a:cubicBezTo>
                    <a:pt x="15083" y="9265"/>
                    <a:pt x="15102" y="9308"/>
                    <a:pt x="15131" y="9308"/>
                  </a:cubicBezTo>
                  <a:cubicBezTo>
                    <a:pt x="15149" y="9308"/>
                    <a:pt x="15200" y="9280"/>
                    <a:pt x="15216" y="9216"/>
                  </a:cubicBezTo>
                  <a:lnTo>
                    <a:pt x="15221" y="9214"/>
                  </a:lnTo>
                  <a:cubicBezTo>
                    <a:pt x="15221" y="9214"/>
                    <a:pt x="15223" y="9190"/>
                    <a:pt x="15223" y="9189"/>
                  </a:cubicBezTo>
                  <a:cubicBezTo>
                    <a:pt x="15225" y="9210"/>
                    <a:pt x="15230" y="9227"/>
                    <a:pt x="15236" y="9243"/>
                  </a:cubicBezTo>
                  <a:cubicBezTo>
                    <a:pt x="15239" y="9253"/>
                    <a:pt x="15243" y="9266"/>
                    <a:pt x="15244" y="9273"/>
                  </a:cubicBezTo>
                  <a:cubicBezTo>
                    <a:pt x="15245" y="9292"/>
                    <a:pt x="15244" y="9315"/>
                    <a:pt x="15243" y="9339"/>
                  </a:cubicBezTo>
                  <a:cubicBezTo>
                    <a:pt x="15242" y="9349"/>
                    <a:pt x="15242" y="9359"/>
                    <a:pt x="15241" y="9368"/>
                  </a:cubicBezTo>
                  <a:cubicBezTo>
                    <a:pt x="15240" y="9416"/>
                    <a:pt x="15243" y="9461"/>
                    <a:pt x="15251" y="9513"/>
                  </a:cubicBezTo>
                  <a:cubicBezTo>
                    <a:pt x="15258" y="9550"/>
                    <a:pt x="15261" y="9589"/>
                    <a:pt x="15264" y="9629"/>
                  </a:cubicBezTo>
                  <a:cubicBezTo>
                    <a:pt x="15267" y="9661"/>
                    <a:pt x="15270" y="9695"/>
                    <a:pt x="15274" y="9727"/>
                  </a:cubicBezTo>
                  <a:lnTo>
                    <a:pt x="15281" y="9772"/>
                  </a:lnTo>
                  <a:cubicBezTo>
                    <a:pt x="15289" y="9828"/>
                    <a:pt x="15297" y="9887"/>
                    <a:pt x="15302" y="9948"/>
                  </a:cubicBezTo>
                  <a:cubicBezTo>
                    <a:pt x="15305" y="9979"/>
                    <a:pt x="15307" y="10006"/>
                    <a:pt x="15317" y="10039"/>
                  </a:cubicBezTo>
                  <a:cubicBezTo>
                    <a:pt x="15326" y="10072"/>
                    <a:pt x="15335" y="10109"/>
                    <a:pt x="15343" y="10144"/>
                  </a:cubicBezTo>
                  <a:cubicBezTo>
                    <a:pt x="15356" y="10196"/>
                    <a:pt x="15369" y="10251"/>
                    <a:pt x="15386" y="10300"/>
                  </a:cubicBezTo>
                  <a:cubicBezTo>
                    <a:pt x="15392" y="10317"/>
                    <a:pt x="15395" y="10337"/>
                    <a:pt x="15399" y="10360"/>
                  </a:cubicBezTo>
                  <a:cubicBezTo>
                    <a:pt x="15401" y="10371"/>
                    <a:pt x="15402" y="10382"/>
                    <a:pt x="15405" y="10394"/>
                  </a:cubicBezTo>
                  <a:cubicBezTo>
                    <a:pt x="15412" y="10430"/>
                    <a:pt x="15417" y="10467"/>
                    <a:pt x="15422" y="10508"/>
                  </a:cubicBezTo>
                  <a:cubicBezTo>
                    <a:pt x="15428" y="10548"/>
                    <a:pt x="15434" y="10589"/>
                    <a:pt x="15442" y="10631"/>
                  </a:cubicBezTo>
                  <a:cubicBezTo>
                    <a:pt x="15449" y="10666"/>
                    <a:pt x="15457" y="10692"/>
                    <a:pt x="15466" y="10717"/>
                  </a:cubicBezTo>
                  <a:cubicBezTo>
                    <a:pt x="15470" y="10730"/>
                    <a:pt x="15474" y="10742"/>
                    <a:pt x="15478" y="10756"/>
                  </a:cubicBezTo>
                  <a:cubicBezTo>
                    <a:pt x="15488" y="10790"/>
                    <a:pt x="15498" y="10829"/>
                    <a:pt x="15507" y="10872"/>
                  </a:cubicBezTo>
                  <a:cubicBezTo>
                    <a:pt x="15519" y="10929"/>
                    <a:pt x="15526" y="10973"/>
                    <a:pt x="15532" y="11027"/>
                  </a:cubicBezTo>
                  <a:cubicBezTo>
                    <a:pt x="15538" y="11087"/>
                    <a:pt x="15551" y="11160"/>
                    <a:pt x="15560" y="11205"/>
                  </a:cubicBezTo>
                  <a:cubicBezTo>
                    <a:pt x="15568" y="11246"/>
                    <a:pt x="15590" y="11316"/>
                    <a:pt x="15613" y="11340"/>
                  </a:cubicBezTo>
                  <a:cubicBezTo>
                    <a:pt x="15620" y="11349"/>
                    <a:pt x="15628" y="11353"/>
                    <a:pt x="15636" y="11353"/>
                  </a:cubicBezTo>
                  <a:cubicBezTo>
                    <a:pt x="15668" y="11353"/>
                    <a:pt x="15690" y="11290"/>
                    <a:pt x="15696" y="11229"/>
                  </a:cubicBezTo>
                  <a:cubicBezTo>
                    <a:pt x="15699" y="11199"/>
                    <a:pt x="15705" y="11184"/>
                    <a:pt x="15718" y="11175"/>
                  </a:cubicBezTo>
                  <a:cubicBezTo>
                    <a:pt x="15720" y="11174"/>
                    <a:pt x="15721" y="11174"/>
                    <a:pt x="15723" y="11174"/>
                  </a:cubicBezTo>
                  <a:cubicBezTo>
                    <a:pt x="15729" y="11172"/>
                    <a:pt x="15741" y="11168"/>
                    <a:pt x="15746" y="11135"/>
                  </a:cubicBezTo>
                  <a:cubicBezTo>
                    <a:pt x="15750" y="11118"/>
                    <a:pt x="15748" y="11103"/>
                    <a:pt x="15747" y="11089"/>
                  </a:cubicBezTo>
                  <a:cubicBezTo>
                    <a:pt x="15747" y="11083"/>
                    <a:pt x="15745" y="11073"/>
                    <a:pt x="15746" y="11071"/>
                  </a:cubicBezTo>
                  <a:cubicBezTo>
                    <a:pt x="15753" y="11034"/>
                    <a:pt x="15762" y="11010"/>
                    <a:pt x="15772" y="11000"/>
                  </a:cubicBezTo>
                  <a:lnTo>
                    <a:pt x="15776" y="10995"/>
                  </a:lnTo>
                  <a:cubicBezTo>
                    <a:pt x="15790" y="10980"/>
                    <a:pt x="15795" y="10967"/>
                    <a:pt x="15798" y="10924"/>
                  </a:cubicBezTo>
                  <a:cubicBezTo>
                    <a:pt x="15801" y="10877"/>
                    <a:pt x="15801" y="10836"/>
                    <a:pt x="15797" y="10802"/>
                  </a:cubicBezTo>
                  <a:cubicBezTo>
                    <a:pt x="15796" y="10791"/>
                    <a:pt x="15794" y="10780"/>
                    <a:pt x="15792" y="10768"/>
                  </a:cubicBezTo>
                  <a:cubicBezTo>
                    <a:pt x="15790" y="10753"/>
                    <a:pt x="15787" y="10738"/>
                    <a:pt x="15788" y="10727"/>
                  </a:cubicBezTo>
                  <a:cubicBezTo>
                    <a:pt x="15788" y="10718"/>
                    <a:pt x="15791" y="10708"/>
                    <a:pt x="15794" y="10696"/>
                  </a:cubicBezTo>
                  <a:cubicBezTo>
                    <a:pt x="15796" y="10687"/>
                    <a:pt x="15797" y="10678"/>
                    <a:pt x="15799" y="10670"/>
                  </a:cubicBezTo>
                  <a:cubicBezTo>
                    <a:pt x="15809" y="10610"/>
                    <a:pt x="15821" y="10542"/>
                    <a:pt x="15816" y="10468"/>
                  </a:cubicBezTo>
                  <a:cubicBezTo>
                    <a:pt x="15814" y="10436"/>
                    <a:pt x="15810" y="10406"/>
                    <a:pt x="15806" y="10377"/>
                  </a:cubicBezTo>
                  <a:cubicBezTo>
                    <a:pt x="15803" y="10350"/>
                    <a:pt x="15799" y="10322"/>
                    <a:pt x="15797" y="10295"/>
                  </a:cubicBezTo>
                  <a:cubicBezTo>
                    <a:pt x="15797" y="10287"/>
                    <a:pt x="15796" y="10278"/>
                    <a:pt x="15794" y="10264"/>
                  </a:cubicBezTo>
                  <a:cubicBezTo>
                    <a:pt x="15790" y="10220"/>
                    <a:pt x="15782" y="10127"/>
                    <a:pt x="15797" y="10104"/>
                  </a:cubicBezTo>
                  <a:cubicBezTo>
                    <a:pt x="15797" y="10103"/>
                    <a:pt x="15797" y="10102"/>
                    <a:pt x="15801" y="10102"/>
                  </a:cubicBezTo>
                  <a:cubicBezTo>
                    <a:pt x="15804" y="10102"/>
                    <a:pt x="15807" y="10103"/>
                    <a:pt x="15810" y="10104"/>
                  </a:cubicBezTo>
                  <a:cubicBezTo>
                    <a:pt x="15814" y="10105"/>
                    <a:pt x="15818" y="10105"/>
                    <a:pt x="15822" y="10105"/>
                  </a:cubicBezTo>
                  <a:cubicBezTo>
                    <a:pt x="15834" y="10105"/>
                    <a:pt x="15844" y="10097"/>
                    <a:pt x="15851" y="10079"/>
                  </a:cubicBezTo>
                  <a:cubicBezTo>
                    <a:pt x="15858" y="10060"/>
                    <a:pt x="15860" y="10038"/>
                    <a:pt x="15862" y="10022"/>
                  </a:cubicBezTo>
                  <a:cubicBezTo>
                    <a:pt x="15862" y="10016"/>
                    <a:pt x="15862" y="10010"/>
                    <a:pt x="15862" y="10010"/>
                  </a:cubicBezTo>
                  <a:cubicBezTo>
                    <a:pt x="15862" y="10010"/>
                    <a:pt x="15862" y="10010"/>
                    <a:pt x="15865" y="10010"/>
                  </a:cubicBezTo>
                  <a:cubicBezTo>
                    <a:pt x="15865" y="10010"/>
                    <a:pt x="15867" y="10009"/>
                    <a:pt x="15868" y="10010"/>
                  </a:cubicBezTo>
                  <a:cubicBezTo>
                    <a:pt x="15872" y="10010"/>
                    <a:pt x="15875" y="10011"/>
                    <a:pt x="15878" y="10011"/>
                  </a:cubicBezTo>
                  <a:cubicBezTo>
                    <a:pt x="15916" y="10011"/>
                    <a:pt x="15920" y="9955"/>
                    <a:pt x="15922" y="9909"/>
                  </a:cubicBezTo>
                  <a:lnTo>
                    <a:pt x="15923" y="9892"/>
                  </a:lnTo>
                  <a:cubicBezTo>
                    <a:pt x="15924" y="9874"/>
                    <a:pt x="15929" y="9867"/>
                    <a:pt x="15942" y="9852"/>
                  </a:cubicBezTo>
                  <a:cubicBezTo>
                    <a:pt x="15948" y="9845"/>
                    <a:pt x="15957" y="9834"/>
                    <a:pt x="15964" y="9820"/>
                  </a:cubicBezTo>
                  <a:cubicBezTo>
                    <a:pt x="15971" y="9806"/>
                    <a:pt x="15975" y="9789"/>
                    <a:pt x="15979" y="9775"/>
                  </a:cubicBezTo>
                  <a:cubicBezTo>
                    <a:pt x="15981" y="9767"/>
                    <a:pt x="15983" y="9761"/>
                    <a:pt x="15985" y="9755"/>
                  </a:cubicBezTo>
                  <a:cubicBezTo>
                    <a:pt x="15988" y="9748"/>
                    <a:pt x="15993" y="9741"/>
                    <a:pt x="15998" y="9734"/>
                  </a:cubicBezTo>
                  <a:cubicBezTo>
                    <a:pt x="16002" y="9728"/>
                    <a:pt x="16006" y="9722"/>
                    <a:pt x="16010" y="9715"/>
                  </a:cubicBezTo>
                  <a:cubicBezTo>
                    <a:pt x="16030" y="9679"/>
                    <a:pt x="16043" y="9629"/>
                    <a:pt x="16051" y="9595"/>
                  </a:cubicBezTo>
                  <a:cubicBezTo>
                    <a:pt x="16054" y="9583"/>
                    <a:pt x="16058" y="9573"/>
                    <a:pt x="16063" y="9561"/>
                  </a:cubicBezTo>
                  <a:cubicBezTo>
                    <a:pt x="16065" y="9555"/>
                    <a:pt x="16067" y="9547"/>
                    <a:pt x="16069" y="9541"/>
                  </a:cubicBezTo>
                  <a:cubicBezTo>
                    <a:pt x="16072" y="9533"/>
                    <a:pt x="16074" y="9523"/>
                    <a:pt x="16077" y="9512"/>
                  </a:cubicBezTo>
                  <a:cubicBezTo>
                    <a:pt x="16079" y="9505"/>
                    <a:pt x="16081" y="9493"/>
                    <a:pt x="16083" y="9490"/>
                  </a:cubicBezTo>
                  <a:cubicBezTo>
                    <a:pt x="16087" y="9480"/>
                    <a:pt x="16097" y="9477"/>
                    <a:pt x="16108" y="9473"/>
                  </a:cubicBezTo>
                  <a:cubicBezTo>
                    <a:pt x="16120" y="9469"/>
                    <a:pt x="16134" y="9463"/>
                    <a:pt x="16146" y="9447"/>
                  </a:cubicBezTo>
                  <a:cubicBezTo>
                    <a:pt x="16160" y="9426"/>
                    <a:pt x="16168" y="9395"/>
                    <a:pt x="16174" y="9370"/>
                  </a:cubicBezTo>
                  <a:lnTo>
                    <a:pt x="16177" y="9357"/>
                  </a:lnTo>
                  <a:cubicBezTo>
                    <a:pt x="16182" y="9340"/>
                    <a:pt x="16186" y="9328"/>
                    <a:pt x="16191" y="9320"/>
                  </a:cubicBezTo>
                  <a:lnTo>
                    <a:pt x="16206" y="9302"/>
                  </a:lnTo>
                  <a:lnTo>
                    <a:pt x="16196" y="9273"/>
                  </a:lnTo>
                  <a:cubicBezTo>
                    <a:pt x="16189" y="9252"/>
                    <a:pt x="16180" y="9222"/>
                    <a:pt x="16182" y="9202"/>
                  </a:cubicBezTo>
                  <a:cubicBezTo>
                    <a:pt x="16183" y="9193"/>
                    <a:pt x="16186" y="9185"/>
                    <a:pt x="16191" y="9177"/>
                  </a:cubicBezTo>
                  <a:cubicBezTo>
                    <a:pt x="16201" y="9164"/>
                    <a:pt x="16219" y="9145"/>
                    <a:pt x="16229" y="9145"/>
                  </a:cubicBezTo>
                  <a:cubicBezTo>
                    <a:pt x="16236" y="9145"/>
                    <a:pt x="16246" y="9151"/>
                    <a:pt x="16255" y="9158"/>
                  </a:cubicBezTo>
                  <a:cubicBezTo>
                    <a:pt x="16264" y="9165"/>
                    <a:pt x="16273" y="9171"/>
                    <a:pt x="16283" y="9174"/>
                  </a:cubicBezTo>
                  <a:cubicBezTo>
                    <a:pt x="16286" y="9175"/>
                    <a:pt x="16290" y="9175"/>
                    <a:pt x="16293" y="9175"/>
                  </a:cubicBezTo>
                  <a:cubicBezTo>
                    <a:pt x="16299" y="9175"/>
                    <a:pt x="16305" y="9171"/>
                    <a:pt x="16311" y="9168"/>
                  </a:cubicBezTo>
                  <a:lnTo>
                    <a:pt x="16312" y="9182"/>
                  </a:lnTo>
                  <a:lnTo>
                    <a:pt x="16326" y="9179"/>
                  </a:lnTo>
                  <a:cubicBezTo>
                    <a:pt x="16352" y="9172"/>
                    <a:pt x="16373" y="9156"/>
                    <a:pt x="16395" y="9138"/>
                  </a:cubicBezTo>
                  <a:cubicBezTo>
                    <a:pt x="16401" y="9134"/>
                    <a:pt x="16407" y="9129"/>
                    <a:pt x="16414" y="9125"/>
                  </a:cubicBezTo>
                  <a:cubicBezTo>
                    <a:pt x="16427" y="9115"/>
                    <a:pt x="16461" y="9091"/>
                    <a:pt x="16449" y="9001"/>
                  </a:cubicBezTo>
                  <a:cubicBezTo>
                    <a:pt x="16448" y="8996"/>
                    <a:pt x="16447" y="8992"/>
                    <a:pt x="16446" y="8987"/>
                  </a:cubicBezTo>
                  <a:cubicBezTo>
                    <a:pt x="16448" y="8989"/>
                    <a:pt x="16451" y="8991"/>
                    <a:pt x="16452" y="8992"/>
                  </a:cubicBezTo>
                  <a:cubicBezTo>
                    <a:pt x="16469" y="9013"/>
                    <a:pt x="16476" y="9070"/>
                    <a:pt x="16483" y="9126"/>
                  </a:cubicBezTo>
                  <a:cubicBezTo>
                    <a:pt x="16484" y="9136"/>
                    <a:pt x="16486" y="9143"/>
                    <a:pt x="16487" y="9152"/>
                  </a:cubicBezTo>
                  <a:cubicBezTo>
                    <a:pt x="16481" y="9168"/>
                    <a:pt x="16478" y="9190"/>
                    <a:pt x="16477" y="9212"/>
                  </a:cubicBezTo>
                  <a:lnTo>
                    <a:pt x="16473" y="9217"/>
                  </a:lnTo>
                  <a:lnTo>
                    <a:pt x="16475" y="9231"/>
                  </a:lnTo>
                  <a:cubicBezTo>
                    <a:pt x="16482" y="9269"/>
                    <a:pt x="16495" y="9297"/>
                    <a:pt x="16506" y="9322"/>
                  </a:cubicBezTo>
                  <a:cubicBezTo>
                    <a:pt x="16512" y="9335"/>
                    <a:pt x="16519" y="9348"/>
                    <a:pt x="16523" y="9362"/>
                  </a:cubicBezTo>
                  <a:cubicBezTo>
                    <a:pt x="16526" y="9369"/>
                    <a:pt x="16528" y="9377"/>
                    <a:pt x="16530" y="9388"/>
                  </a:cubicBezTo>
                  <a:cubicBezTo>
                    <a:pt x="16540" y="9425"/>
                    <a:pt x="16553" y="9476"/>
                    <a:pt x="16581" y="9476"/>
                  </a:cubicBezTo>
                  <a:lnTo>
                    <a:pt x="16599" y="9476"/>
                  </a:lnTo>
                  <a:cubicBezTo>
                    <a:pt x="16600" y="9477"/>
                    <a:pt x="16600" y="9479"/>
                    <a:pt x="16601" y="9481"/>
                  </a:cubicBezTo>
                  <a:lnTo>
                    <a:pt x="16596" y="9481"/>
                  </a:lnTo>
                  <a:lnTo>
                    <a:pt x="16592" y="9493"/>
                  </a:lnTo>
                  <a:cubicBezTo>
                    <a:pt x="16589" y="9500"/>
                    <a:pt x="16586" y="9512"/>
                    <a:pt x="16588" y="9530"/>
                  </a:cubicBezTo>
                  <a:cubicBezTo>
                    <a:pt x="16589" y="9540"/>
                    <a:pt x="16591" y="9549"/>
                    <a:pt x="16593" y="9555"/>
                  </a:cubicBezTo>
                  <a:cubicBezTo>
                    <a:pt x="16591" y="9564"/>
                    <a:pt x="16587" y="9579"/>
                    <a:pt x="16588" y="9601"/>
                  </a:cubicBezTo>
                  <a:cubicBezTo>
                    <a:pt x="16590" y="9631"/>
                    <a:pt x="16603" y="9661"/>
                    <a:pt x="16621" y="9661"/>
                  </a:cubicBezTo>
                  <a:cubicBezTo>
                    <a:pt x="16621" y="9661"/>
                    <a:pt x="16624" y="9660"/>
                    <a:pt x="16624" y="9660"/>
                  </a:cubicBezTo>
                  <a:lnTo>
                    <a:pt x="16634" y="9657"/>
                  </a:lnTo>
                  <a:lnTo>
                    <a:pt x="16636" y="9640"/>
                  </a:lnTo>
                  <a:cubicBezTo>
                    <a:pt x="16638" y="9640"/>
                    <a:pt x="16640" y="9644"/>
                    <a:pt x="16644" y="9663"/>
                  </a:cubicBezTo>
                  <a:lnTo>
                    <a:pt x="16646" y="9672"/>
                  </a:lnTo>
                  <a:cubicBezTo>
                    <a:pt x="16649" y="9687"/>
                    <a:pt x="16652" y="9703"/>
                    <a:pt x="16656" y="9718"/>
                  </a:cubicBezTo>
                  <a:cubicBezTo>
                    <a:pt x="16664" y="9750"/>
                    <a:pt x="16673" y="9783"/>
                    <a:pt x="16675" y="9815"/>
                  </a:cubicBezTo>
                  <a:cubicBezTo>
                    <a:pt x="16675" y="9823"/>
                    <a:pt x="16674" y="9834"/>
                    <a:pt x="16673" y="9846"/>
                  </a:cubicBezTo>
                  <a:cubicBezTo>
                    <a:pt x="16671" y="9858"/>
                    <a:pt x="16670" y="9871"/>
                    <a:pt x="16669" y="9883"/>
                  </a:cubicBezTo>
                  <a:cubicBezTo>
                    <a:pt x="16668" y="9911"/>
                    <a:pt x="16667" y="9935"/>
                    <a:pt x="16664" y="9960"/>
                  </a:cubicBezTo>
                  <a:cubicBezTo>
                    <a:pt x="16661" y="9999"/>
                    <a:pt x="16658" y="10047"/>
                    <a:pt x="16668" y="10076"/>
                  </a:cubicBezTo>
                  <a:cubicBezTo>
                    <a:pt x="16674" y="10093"/>
                    <a:pt x="16680" y="10096"/>
                    <a:pt x="16685" y="10096"/>
                  </a:cubicBezTo>
                  <a:cubicBezTo>
                    <a:pt x="16689" y="10096"/>
                    <a:pt x="16693" y="10093"/>
                    <a:pt x="16696" y="10088"/>
                  </a:cubicBezTo>
                  <a:cubicBezTo>
                    <a:pt x="16697" y="10095"/>
                    <a:pt x="16698" y="10100"/>
                    <a:pt x="16700" y="10104"/>
                  </a:cubicBezTo>
                  <a:cubicBezTo>
                    <a:pt x="16710" y="10127"/>
                    <a:pt x="16730" y="10144"/>
                    <a:pt x="16747" y="10144"/>
                  </a:cubicBezTo>
                  <a:cubicBezTo>
                    <a:pt x="16756" y="10144"/>
                    <a:pt x="16763" y="10139"/>
                    <a:pt x="16769" y="10132"/>
                  </a:cubicBezTo>
                  <a:cubicBezTo>
                    <a:pt x="16781" y="10116"/>
                    <a:pt x="16786" y="10093"/>
                    <a:pt x="16791" y="10073"/>
                  </a:cubicBezTo>
                  <a:cubicBezTo>
                    <a:pt x="16793" y="10063"/>
                    <a:pt x="16795" y="10053"/>
                    <a:pt x="16797" y="10047"/>
                  </a:cubicBezTo>
                  <a:cubicBezTo>
                    <a:pt x="16803" y="10034"/>
                    <a:pt x="16813" y="10025"/>
                    <a:pt x="16822" y="10016"/>
                  </a:cubicBezTo>
                  <a:lnTo>
                    <a:pt x="16826" y="10011"/>
                  </a:lnTo>
                  <a:cubicBezTo>
                    <a:pt x="16839" y="9998"/>
                    <a:pt x="16849" y="9976"/>
                    <a:pt x="16855" y="9950"/>
                  </a:cubicBezTo>
                  <a:cubicBezTo>
                    <a:pt x="16857" y="9962"/>
                    <a:pt x="16860" y="9973"/>
                    <a:pt x="16865" y="9982"/>
                  </a:cubicBezTo>
                  <a:cubicBezTo>
                    <a:pt x="16870" y="9990"/>
                    <a:pt x="16875" y="9994"/>
                    <a:pt x="16880" y="9996"/>
                  </a:cubicBezTo>
                  <a:cubicBezTo>
                    <a:pt x="16879" y="10000"/>
                    <a:pt x="16880" y="10003"/>
                    <a:pt x="16880" y="10007"/>
                  </a:cubicBezTo>
                  <a:cubicBezTo>
                    <a:pt x="16879" y="10018"/>
                    <a:pt x="16878" y="10030"/>
                    <a:pt x="16880" y="10042"/>
                  </a:cubicBezTo>
                  <a:cubicBezTo>
                    <a:pt x="16881" y="10060"/>
                    <a:pt x="16887" y="10070"/>
                    <a:pt x="16891" y="10076"/>
                  </a:cubicBezTo>
                  <a:cubicBezTo>
                    <a:pt x="16891" y="10076"/>
                    <a:pt x="16892" y="10077"/>
                    <a:pt x="16892" y="10078"/>
                  </a:cubicBezTo>
                  <a:cubicBezTo>
                    <a:pt x="16896" y="10104"/>
                    <a:pt x="16897" y="10131"/>
                    <a:pt x="16900" y="10159"/>
                  </a:cubicBezTo>
                  <a:cubicBezTo>
                    <a:pt x="16902" y="10195"/>
                    <a:pt x="16906" y="10237"/>
                    <a:pt x="16913" y="10275"/>
                  </a:cubicBezTo>
                  <a:cubicBezTo>
                    <a:pt x="16915" y="10284"/>
                    <a:pt x="16917" y="10293"/>
                    <a:pt x="16919" y="10303"/>
                  </a:cubicBezTo>
                  <a:cubicBezTo>
                    <a:pt x="16922" y="10316"/>
                    <a:pt x="16925" y="10330"/>
                    <a:pt x="16926" y="10341"/>
                  </a:cubicBezTo>
                  <a:cubicBezTo>
                    <a:pt x="16927" y="10348"/>
                    <a:pt x="16927" y="10355"/>
                    <a:pt x="16927" y="10363"/>
                  </a:cubicBezTo>
                  <a:cubicBezTo>
                    <a:pt x="16929" y="10386"/>
                    <a:pt x="16931" y="10413"/>
                    <a:pt x="16937" y="10438"/>
                  </a:cubicBezTo>
                  <a:lnTo>
                    <a:pt x="16938" y="10445"/>
                  </a:lnTo>
                  <a:cubicBezTo>
                    <a:pt x="16944" y="10477"/>
                    <a:pt x="16945" y="10489"/>
                    <a:pt x="16953" y="10495"/>
                  </a:cubicBezTo>
                  <a:lnTo>
                    <a:pt x="16968" y="10508"/>
                  </a:lnTo>
                  <a:cubicBezTo>
                    <a:pt x="16969" y="10517"/>
                    <a:pt x="16973" y="10542"/>
                    <a:pt x="16973" y="10542"/>
                  </a:cubicBezTo>
                  <a:cubicBezTo>
                    <a:pt x="16978" y="10571"/>
                    <a:pt x="16983" y="10601"/>
                    <a:pt x="16983" y="10630"/>
                  </a:cubicBezTo>
                  <a:cubicBezTo>
                    <a:pt x="16983" y="10675"/>
                    <a:pt x="16987" y="10724"/>
                    <a:pt x="16990" y="10768"/>
                  </a:cubicBezTo>
                  <a:lnTo>
                    <a:pt x="16991" y="10781"/>
                  </a:lnTo>
                  <a:cubicBezTo>
                    <a:pt x="16994" y="10813"/>
                    <a:pt x="16997" y="10845"/>
                    <a:pt x="16993" y="10872"/>
                  </a:cubicBezTo>
                  <a:cubicBezTo>
                    <a:pt x="16992" y="10879"/>
                    <a:pt x="16991" y="10886"/>
                    <a:pt x="16990" y="10893"/>
                  </a:cubicBezTo>
                  <a:cubicBezTo>
                    <a:pt x="16986" y="10914"/>
                    <a:pt x="16983" y="10935"/>
                    <a:pt x="16982" y="10960"/>
                  </a:cubicBezTo>
                  <a:cubicBezTo>
                    <a:pt x="16981" y="10995"/>
                    <a:pt x="16988" y="11026"/>
                    <a:pt x="16995" y="11055"/>
                  </a:cubicBezTo>
                  <a:lnTo>
                    <a:pt x="16999" y="11068"/>
                  </a:lnTo>
                  <a:lnTo>
                    <a:pt x="17007" y="11071"/>
                  </a:lnTo>
                  <a:lnTo>
                    <a:pt x="17008" y="11071"/>
                  </a:lnTo>
                  <a:cubicBezTo>
                    <a:pt x="17007" y="11080"/>
                    <a:pt x="17006" y="11087"/>
                    <a:pt x="17005" y="11097"/>
                  </a:cubicBezTo>
                  <a:cubicBezTo>
                    <a:pt x="17002" y="11120"/>
                    <a:pt x="17000" y="11144"/>
                    <a:pt x="16998" y="11168"/>
                  </a:cubicBezTo>
                  <a:cubicBezTo>
                    <a:pt x="16996" y="11203"/>
                    <a:pt x="16994" y="11237"/>
                    <a:pt x="16995" y="11273"/>
                  </a:cubicBezTo>
                  <a:lnTo>
                    <a:pt x="16995" y="11280"/>
                  </a:lnTo>
                  <a:cubicBezTo>
                    <a:pt x="16996" y="11348"/>
                    <a:pt x="16999" y="11387"/>
                    <a:pt x="17012" y="11404"/>
                  </a:cubicBezTo>
                  <a:lnTo>
                    <a:pt x="17014" y="11407"/>
                  </a:lnTo>
                  <a:lnTo>
                    <a:pt x="17018" y="11408"/>
                  </a:lnTo>
                  <a:lnTo>
                    <a:pt x="17020" y="11408"/>
                  </a:lnTo>
                  <a:cubicBezTo>
                    <a:pt x="17033" y="11408"/>
                    <a:pt x="17037" y="11383"/>
                    <a:pt x="17040" y="11359"/>
                  </a:cubicBezTo>
                  <a:cubicBezTo>
                    <a:pt x="17042" y="11364"/>
                    <a:pt x="17043" y="11371"/>
                    <a:pt x="17046" y="11377"/>
                  </a:cubicBezTo>
                  <a:cubicBezTo>
                    <a:pt x="17051" y="11394"/>
                    <a:pt x="17056" y="11410"/>
                    <a:pt x="17063" y="11425"/>
                  </a:cubicBezTo>
                  <a:lnTo>
                    <a:pt x="17066" y="11430"/>
                  </a:lnTo>
                  <a:cubicBezTo>
                    <a:pt x="17073" y="11447"/>
                    <a:pt x="17080" y="11464"/>
                    <a:pt x="17086" y="11482"/>
                  </a:cubicBezTo>
                  <a:cubicBezTo>
                    <a:pt x="17089" y="11495"/>
                    <a:pt x="17092" y="11508"/>
                    <a:pt x="17096" y="11522"/>
                  </a:cubicBezTo>
                  <a:cubicBezTo>
                    <a:pt x="17098" y="11534"/>
                    <a:pt x="17101" y="11544"/>
                    <a:pt x="17104" y="11555"/>
                  </a:cubicBezTo>
                  <a:cubicBezTo>
                    <a:pt x="17107" y="11564"/>
                    <a:pt x="17110" y="11571"/>
                    <a:pt x="17113" y="11579"/>
                  </a:cubicBezTo>
                  <a:cubicBezTo>
                    <a:pt x="17115" y="11587"/>
                    <a:pt x="17116" y="11593"/>
                    <a:pt x="17118" y="11600"/>
                  </a:cubicBezTo>
                  <a:cubicBezTo>
                    <a:pt x="17132" y="11633"/>
                    <a:pt x="17145" y="11670"/>
                    <a:pt x="17147" y="11718"/>
                  </a:cubicBezTo>
                  <a:lnTo>
                    <a:pt x="17149" y="11751"/>
                  </a:lnTo>
                  <a:cubicBezTo>
                    <a:pt x="17150" y="11778"/>
                    <a:pt x="17151" y="11805"/>
                    <a:pt x="17153" y="11831"/>
                  </a:cubicBezTo>
                  <a:cubicBezTo>
                    <a:pt x="17154" y="11845"/>
                    <a:pt x="17156" y="11856"/>
                    <a:pt x="17159" y="11866"/>
                  </a:cubicBezTo>
                  <a:cubicBezTo>
                    <a:pt x="17159" y="11870"/>
                    <a:pt x="17161" y="11873"/>
                    <a:pt x="17161" y="11877"/>
                  </a:cubicBezTo>
                  <a:cubicBezTo>
                    <a:pt x="17163" y="11889"/>
                    <a:pt x="17164" y="11904"/>
                    <a:pt x="17164" y="11923"/>
                  </a:cubicBezTo>
                  <a:cubicBezTo>
                    <a:pt x="17164" y="11950"/>
                    <a:pt x="17165" y="11963"/>
                    <a:pt x="17174" y="11985"/>
                  </a:cubicBezTo>
                  <a:cubicBezTo>
                    <a:pt x="17174" y="11988"/>
                    <a:pt x="17173" y="11992"/>
                    <a:pt x="17174" y="11996"/>
                  </a:cubicBezTo>
                  <a:cubicBezTo>
                    <a:pt x="17174" y="12019"/>
                    <a:pt x="17177" y="12029"/>
                    <a:pt x="17184" y="12045"/>
                  </a:cubicBezTo>
                  <a:cubicBezTo>
                    <a:pt x="17186" y="12052"/>
                    <a:pt x="17189" y="12058"/>
                    <a:pt x="17194" y="12068"/>
                  </a:cubicBezTo>
                  <a:cubicBezTo>
                    <a:pt x="17199" y="12080"/>
                    <a:pt x="17205" y="12092"/>
                    <a:pt x="17209" y="12105"/>
                  </a:cubicBezTo>
                  <a:cubicBezTo>
                    <a:pt x="17213" y="12117"/>
                    <a:pt x="17215" y="12128"/>
                    <a:pt x="17216" y="12150"/>
                  </a:cubicBezTo>
                  <a:cubicBezTo>
                    <a:pt x="17217" y="12156"/>
                    <a:pt x="17217" y="12161"/>
                    <a:pt x="17218" y="12167"/>
                  </a:cubicBezTo>
                  <a:cubicBezTo>
                    <a:pt x="17221" y="12202"/>
                    <a:pt x="17233" y="12217"/>
                    <a:pt x="17242" y="12227"/>
                  </a:cubicBezTo>
                  <a:cubicBezTo>
                    <a:pt x="17244" y="12230"/>
                    <a:pt x="17247" y="12233"/>
                    <a:pt x="17249" y="12236"/>
                  </a:cubicBezTo>
                  <a:cubicBezTo>
                    <a:pt x="17255" y="12245"/>
                    <a:pt x="17260" y="12255"/>
                    <a:pt x="17266" y="12266"/>
                  </a:cubicBezTo>
                  <a:cubicBezTo>
                    <a:pt x="17274" y="12281"/>
                    <a:pt x="17282" y="12298"/>
                    <a:pt x="17292" y="12310"/>
                  </a:cubicBezTo>
                  <a:cubicBezTo>
                    <a:pt x="17303" y="12324"/>
                    <a:pt x="17314" y="12340"/>
                    <a:pt x="17324" y="12357"/>
                  </a:cubicBezTo>
                  <a:cubicBezTo>
                    <a:pt x="17330" y="12365"/>
                    <a:pt x="17335" y="12373"/>
                    <a:pt x="17340" y="12381"/>
                  </a:cubicBezTo>
                  <a:cubicBezTo>
                    <a:pt x="17341" y="12383"/>
                    <a:pt x="17342" y="12386"/>
                    <a:pt x="17343" y="12388"/>
                  </a:cubicBezTo>
                  <a:lnTo>
                    <a:pt x="17331" y="12388"/>
                  </a:lnTo>
                  <a:lnTo>
                    <a:pt x="17418" y="12528"/>
                  </a:lnTo>
                  <a:lnTo>
                    <a:pt x="17432" y="12420"/>
                  </a:lnTo>
                  <a:cubicBezTo>
                    <a:pt x="17433" y="12417"/>
                    <a:pt x="17435" y="12419"/>
                    <a:pt x="17436" y="12415"/>
                  </a:cubicBezTo>
                  <a:cubicBezTo>
                    <a:pt x="17439" y="12406"/>
                    <a:pt x="17441" y="12392"/>
                    <a:pt x="17439" y="12369"/>
                  </a:cubicBezTo>
                  <a:lnTo>
                    <a:pt x="17438" y="12361"/>
                  </a:lnTo>
                  <a:cubicBezTo>
                    <a:pt x="17436" y="12341"/>
                    <a:pt x="17433" y="12322"/>
                    <a:pt x="17430" y="12303"/>
                  </a:cubicBezTo>
                  <a:cubicBezTo>
                    <a:pt x="17427" y="12290"/>
                    <a:pt x="17424" y="12276"/>
                    <a:pt x="17422" y="12263"/>
                  </a:cubicBezTo>
                  <a:cubicBezTo>
                    <a:pt x="17419" y="12235"/>
                    <a:pt x="17413" y="12209"/>
                    <a:pt x="17405" y="12187"/>
                  </a:cubicBezTo>
                  <a:cubicBezTo>
                    <a:pt x="17402" y="12177"/>
                    <a:pt x="17398" y="12167"/>
                    <a:pt x="17392" y="12158"/>
                  </a:cubicBezTo>
                  <a:cubicBezTo>
                    <a:pt x="17390" y="12155"/>
                    <a:pt x="17387" y="12151"/>
                    <a:pt x="17385" y="12148"/>
                  </a:cubicBezTo>
                  <a:cubicBezTo>
                    <a:pt x="17385" y="12148"/>
                    <a:pt x="17383" y="12146"/>
                    <a:pt x="17382" y="12145"/>
                  </a:cubicBezTo>
                  <a:cubicBezTo>
                    <a:pt x="17382" y="12142"/>
                    <a:pt x="17382" y="12128"/>
                    <a:pt x="17382" y="12122"/>
                  </a:cubicBezTo>
                  <a:lnTo>
                    <a:pt x="17382" y="12102"/>
                  </a:lnTo>
                  <a:cubicBezTo>
                    <a:pt x="17382" y="12084"/>
                    <a:pt x="17381" y="12067"/>
                    <a:pt x="17380" y="12050"/>
                  </a:cubicBezTo>
                  <a:cubicBezTo>
                    <a:pt x="17380" y="12038"/>
                    <a:pt x="17378" y="12026"/>
                    <a:pt x="17376" y="12014"/>
                  </a:cubicBezTo>
                  <a:cubicBezTo>
                    <a:pt x="17375" y="12008"/>
                    <a:pt x="17374" y="12001"/>
                    <a:pt x="17374" y="11994"/>
                  </a:cubicBezTo>
                  <a:cubicBezTo>
                    <a:pt x="17373" y="11982"/>
                    <a:pt x="17373" y="11969"/>
                    <a:pt x="17374" y="11959"/>
                  </a:cubicBezTo>
                  <a:cubicBezTo>
                    <a:pt x="17374" y="11956"/>
                    <a:pt x="17375" y="11954"/>
                    <a:pt x="17375" y="11951"/>
                  </a:cubicBezTo>
                  <a:cubicBezTo>
                    <a:pt x="17376" y="11945"/>
                    <a:pt x="17378" y="11937"/>
                    <a:pt x="17378" y="11931"/>
                  </a:cubicBezTo>
                  <a:cubicBezTo>
                    <a:pt x="17381" y="11906"/>
                    <a:pt x="17379" y="11883"/>
                    <a:pt x="17377" y="11863"/>
                  </a:cubicBezTo>
                  <a:lnTo>
                    <a:pt x="17377" y="11854"/>
                  </a:lnTo>
                  <a:cubicBezTo>
                    <a:pt x="17374" y="11819"/>
                    <a:pt x="17370" y="11779"/>
                    <a:pt x="17359" y="11751"/>
                  </a:cubicBezTo>
                  <a:cubicBezTo>
                    <a:pt x="17353" y="11736"/>
                    <a:pt x="17345" y="11725"/>
                    <a:pt x="17339" y="11715"/>
                  </a:cubicBezTo>
                  <a:cubicBezTo>
                    <a:pt x="17333" y="11707"/>
                    <a:pt x="17328" y="11700"/>
                    <a:pt x="17324" y="11691"/>
                  </a:cubicBezTo>
                  <a:cubicBezTo>
                    <a:pt x="17320" y="11680"/>
                    <a:pt x="17317" y="11668"/>
                    <a:pt x="17313" y="11657"/>
                  </a:cubicBezTo>
                  <a:cubicBezTo>
                    <a:pt x="17302" y="11623"/>
                    <a:pt x="17289" y="11585"/>
                    <a:pt x="17264" y="11572"/>
                  </a:cubicBezTo>
                  <a:cubicBezTo>
                    <a:pt x="17262" y="11568"/>
                    <a:pt x="17261" y="11563"/>
                    <a:pt x="17259" y="11558"/>
                  </a:cubicBezTo>
                  <a:cubicBezTo>
                    <a:pt x="17256" y="11544"/>
                    <a:pt x="17251" y="11527"/>
                    <a:pt x="17244" y="11515"/>
                  </a:cubicBezTo>
                  <a:cubicBezTo>
                    <a:pt x="17235" y="11502"/>
                    <a:pt x="17225" y="11501"/>
                    <a:pt x="17216" y="11499"/>
                  </a:cubicBezTo>
                  <a:cubicBezTo>
                    <a:pt x="17214" y="11499"/>
                    <a:pt x="17212" y="11499"/>
                    <a:pt x="17210" y="11498"/>
                  </a:cubicBezTo>
                  <a:cubicBezTo>
                    <a:pt x="17203" y="11495"/>
                    <a:pt x="17201" y="11492"/>
                    <a:pt x="17196" y="11482"/>
                  </a:cubicBezTo>
                  <a:cubicBezTo>
                    <a:pt x="17191" y="11471"/>
                    <a:pt x="17185" y="11465"/>
                    <a:pt x="17180" y="11459"/>
                  </a:cubicBezTo>
                  <a:cubicBezTo>
                    <a:pt x="17177" y="11456"/>
                    <a:pt x="17174" y="11452"/>
                    <a:pt x="17172" y="11448"/>
                  </a:cubicBezTo>
                  <a:lnTo>
                    <a:pt x="17169" y="11444"/>
                  </a:lnTo>
                  <a:cubicBezTo>
                    <a:pt x="17165" y="11436"/>
                    <a:pt x="17157" y="11421"/>
                    <a:pt x="17156" y="11414"/>
                  </a:cubicBezTo>
                  <a:cubicBezTo>
                    <a:pt x="17161" y="11408"/>
                    <a:pt x="17166" y="11400"/>
                    <a:pt x="17167" y="11384"/>
                  </a:cubicBezTo>
                  <a:cubicBezTo>
                    <a:pt x="17168" y="11365"/>
                    <a:pt x="17167" y="11347"/>
                    <a:pt x="17166" y="11333"/>
                  </a:cubicBezTo>
                  <a:cubicBezTo>
                    <a:pt x="17165" y="11327"/>
                    <a:pt x="17165" y="11322"/>
                    <a:pt x="17164" y="11316"/>
                  </a:cubicBezTo>
                  <a:cubicBezTo>
                    <a:pt x="17163" y="11297"/>
                    <a:pt x="17162" y="11268"/>
                    <a:pt x="17151" y="11248"/>
                  </a:cubicBezTo>
                  <a:cubicBezTo>
                    <a:pt x="17147" y="11241"/>
                    <a:pt x="17144" y="11237"/>
                    <a:pt x="17142" y="11234"/>
                  </a:cubicBezTo>
                  <a:cubicBezTo>
                    <a:pt x="17141" y="11224"/>
                    <a:pt x="17140" y="11214"/>
                    <a:pt x="17139" y="11202"/>
                  </a:cubicBezTo>
                  <a:cubicBezTo>
                    <a:pt x="17138" y="11177"/>
                    <a:pt x="17136" y="11150"/>
                    <a:pt x="17128" y="11126"/>
                  </a:cubicBezTo>
                  <a:lnTo>
                    <a:pt x="17124" y="11112"/>
                  </a:lnTo>
                  <a:lnTo>
                    <a:pt x="17113" y="11111"/>
                  </a:lnTo>
                  <a:cubicBezTo>
                    <a:pt x="17104" y="11111"/>
                    <a:pt x="17098" y="11115"/>
                    <a:pt x="17092" y="11118"/>
                  </a:cubicBezTo>
                  <a:cubicBezTo>
                    <a:pt x="17092" y="11119"/>
                    <a:pt x="17091" y="11118"/>
                    <a:pt x="17091" y="11118"/>
                  </a:cubicBezTo>
                  <a:cubicBezTo>
                    <a:pt x="17091" y="11117"/>
                    <a:pt x="17091" y="11116"/>
                    <a:pt x="17091" y="11115"/>
                  </a:cubicBezTo>
                  <a:cubicBezTo>
                    <a:pt x="17089" y="11102"/>
                    <a:pt x="17086" y="11094"/>
                    <a:pt x="17083" y="11086"/>
                  </a:cubicBezTo>
                  <a:cubicBezTo>
                    <a:pt x="17083" y="11083"/>
                    <a:pt x="17082" y="11075"/>
                    <a:pt x="17082" y="11068"/>
                  </a:cubicBezTo>
                  <a:lnTo>
                    <a:pt x="17081" y="11057"/>
                  </a:lnTo>
                  <a:cubicBezTo>
                    <a:pt x="17080" y="11043"/>
                    <a:pt x="17080" y="11029"/>
                    <a:pt x="17081" y="11014"/>
                  </a:cubicBezTo>
                  <a:lnTo>
                    <a:pt x="17081" y="10997"/>
                  </a:lnTo>
                  <a:cubicBezTo>
                    <a:pt x="17081" y="10968"/>
                    <a:pt x="17086" y="10943"/>
                    <a:pt x="17091" y="10916"/>
                  </a:cubicBezTo>
                  <a:cubicBezTo>
                    <a:pt x="17094" y="10897"/>
                    <a:pt x="17098" y="10877"/>
                    <a:pt x="17101" y="10853"/>
                  </a:cubicBezTo>
                  <a:cubicBezTo>
                    <a:pt x="17102" y="10839"/>
                    <a:pt x="17104" y="10825"/>
                    <a:pt x="17105" y="10810"/>
                  </a:cubicBezTo>
                  <a:cubicBezTo>
                    <a:pt x="17106" y="10793"/>
                    <a:pt x="17108" y="10777"/>
                    <a:pt x="17110" y="10761"/>
                  </a:cubicBezTo>
                  <a:cubicBezTo>
                    <a:pt x="17111" y="10750"/>
                    <a:pt x="17113" y="10739"/>
                    <a:pt x="17116" y="10727"/>
                  </a:cubicBezTo>
                  <a:cubicBezTo>
                    <a:pt x="17119" y="10710"/>
                    <a:pt x="17122" y="10693"/>
                    <a:pt x="17123" y="10673"/>
                  </a:cubicBezTo>
                  <a:cubicBezTo>
                    <a:pt x="17125" y="10650"/>
                    <a:pt x="17122" y="10630"/>
                    <a:pt x="17120" y="10614"/>
                  </a:cubicBezTo>
                  <a:cubicBezTo>
                    <a:pt x="17118" y="10600"/>
                    <a:pt x="17117" y="10593"/>
                    <a:pt x="17118" y="10582"/>
                  </a:cubicBezTo>
                  <a:cubicBezTo>
                    <a:pt x="17120" y="10561"/>
                    <a:pt x="17123" y="10533"/>
                    <a:pt x="17121" y="10511"/>
                  </a:cubicBezTo>
                  <a:cubicBezTo>
                    <a:pt x="17121" y="10507"/>
                    <a:pt x="17120" y="10503"/>
                    <a:pt x="17120" y="10500"/>
                  </a:cubicBezTo>
                  <a:cubicBezTo>
                    <a:pt x="17122" y="10500"/>
                    <a:pt x="17130" y="10499"/>
                    <a:pt x="17132" y="10499"/>
                  </a:cubicBezTo>
                  <a:cubicBezTo>
                    <a:pt x="17132" y="10499"/>
                    <a:pt x="17145" y="10496"/>
                    <a:pt x="17146" y="10495"/>
                  </a:cubicBezTo>
                  <a:cubicBezTo>
                    <a:pt x="17146" y="10501"/>
                    <a:pt x="17147" y="10508"/>
                    <a:pt x="17146" y="10514"/>
                  </a:cubicBezTo>
                  <a:cubicBezTo>
                    <a:pt x="17146" y="10535"/>
                    <a:pt x="17146" y="10555"/>
                    <a:pt x="17146" y="10576"/>
                  </a:cubicBezTo>
                  <a:cubicBezTo>
                    <a:pt x="17147" y="10605"/>
                    <a:pt x="17157" y="10637"/>
                    <a:pt x="17182" y="10637"/>
                  </a:cubicBezTo>
                  <a:cubicBezTo>
                    <a:pt x="17190" y="10637"/>
                    <a:pt x="17198" y="10634"/>
                    <a:pt x="17204" y="10631"/>
                  </a:cubicBezTo>
                  <a:lnTo>
                    <a:pt x="17207" y="10630"/>
                  </a:lnTo>
                  <a:cubicBezTo>
                    <a:pt x="17211" y="10628"/>
                    <a:pt x="17213" y="10626"/>
                    <a:pt x="17215" y="10626"/>
                  </a:cubicBezTo>
                  <a:cubicBezTo>
                    <a:pt x="17216" y="10626"/>
                    <a:pt x="17219" y="10631"/>
                    <a:pt x="17220" y="10634"/>
                  </a:cubicBezTo>
                  <a:cubicBezTo>
                    <a:pt x="17228" y="10651"/>
                    <a:pt x="17234" y="10663"/>
                    <a:pt x="17237" y="10680"/>
                  </a:cubicBezTo>
                  <a:cubicBezTo>
                    <a:pt x="17243" y="10715"/>
                    <a:pt x="17253" y="10733"/>
                    <a:pt x="17265" y="10733"/>
                  </a:cubicBezTo>
                  <a:cubicBezTo>
                    <a:pt x="17271" y="10733"/>
                    <a:pt x="17276" y="10728"/>
                    <a:pt x="17282" y="10721"/>
                  </a:cubicBezTo>
                  <a:cubicBezTo>
                    <a:pt x="17282" y="10721"/>
                    <a:pt x="17281" y="10722"/>
                    <a:pt x="17282" y="10722"/>
                  </a:cubicBezTo>
                  <a:cubicBezTo>
                    <a:pt x="17287" y="10740"/>
                    <a:pt x="17292" y="10755"/>
                    <a:pt x="17296" y="10776"/>
                  </a:cubicBezTo>
                  <a:lnTo>
                    <a:pt x="17299" y="10787"/>
                  </a:lnTo>
                  <a:cubicBezTo>
                    <a:pt x="17300" y="10794"/>
                    <a:pt x="17300" y="10803"/>
                    <a:pt x="17300" y="10810"/>
                  </a:cubicBezTo>
                  <a:cubicBezTo>
                    <a:pt x="17302" y="10851"/>
                    <a:pt x="17303" y="10901"/>
                    <a:pt x="17324" y="10901"/>
                  </a:cubicBezTo>
                  <a:cubicBezTo>
                    <a:pt x="17334" y="10901"/>
                    <a:pt x="17341" y="10884"/>
                    <a:pt x="17343" y="10878"/>
                  </a:cubicBezTo>
                  <a:cubicBezTo>
                    <a:pt x="17343" y="10878"/>
                    <a:pt x="17346" y="10872"/>
                    <a:pt x="17346" y="10872"/>
                  </a:cubicBezTo>
                  <a:cubicBezTo>
                    <a:pt x="17349" y="10876"/>
                    <a:pt x="17349" y="10878"/>
                    <a:pt x="17351" y="10893"/>
                  </a:cubicBezTo>
                  <a:lnTo>
                    <a:pt x="17355" y="10921"/>
                  </a:lnTo>
                  <a:lnTo>
                    <a:pt x="17362" y="10927"/>
                  </a:lnTo>
                  <a:cubicBezTo>
                    <a:pt x="17364" y="10929"/>
                    <a:pt x="17366" y="10932"/>
                    <a:pt x="17370" y="10936"/>
                  </a:cubicBezTo>
                  <a:cubicBezTo>
                    <a:pt x="17373" y="10942"/>
                    <a:pt x="17377" y="10948"/>
                    <a:pt x="17382" y="10952"/>
                  </a:cubicBezTo>
                  <a:cubicBezTo>
                    <a:pt x="17383" y="10953"/>
                    <a:pt x="17385" y="10955"/>
                    <a:pt x="17387" y="10958"/>
                  </a:cubicBezTo>
                  <a:cubicBezTo>
                    <a:pt x="17393" y="10965"/>
                    <a:pt x="17398" y="10965"/>
                    <a:pt x="17402" y="10969"/>
                  </a:cubicBezTo>
                  <a:cubicBezTo>
                    <a:pt x="17408" y="10995"/>
                    <a:pt x="17415" y="11017"/>
                    <a:pt x="17425" y="11026"/>
                  </a:cubicBezTo>
                  <a:cubicBezTo>
                    <a:pt x="17427" y="11028"/>
                    <a:pt x="17430" y="11030"/>
                    <a:pt x="17433" y="11032"/>
                  </a:cubicBezTo>
                  <a:cubicBezTo>
                    <a:pt x="17436" y="11035"/>
                    <a:pt x="17438" y="11037"/>
                    <a:pt x="17438" y="11037"/>
                  </a:cubicBezTo>
                  <a:cubicBezTo>
                    <a:pt x="17438" y="11040"/>
                    <a:pt x="17436" y="11046"/>
                    <a:pt x="17435" y="11049"/>
                  </a:cubicBezTo>
                  <a:cubicBezTo>
                    <a:pt x="17432" y="11058"/>
                    <a:pt x="17429" y="11068"/>
                    <a:pt x="17427" y="11081"/>
                  </a:cubicBezTo>
                  <a:cubicBezTo>
                    <a:pt x="17424" y="11107"/>
                    <a:pt x="17426" y="11130"/>
                    <a:pt x="17428" y="11149"/>
                  </a:cubicBezTo>
                  <a:lnTo>
                    <a:pt x="17428" y="11157"/>
                  </a:lnTo>
                  <a:cubicBezTo>
                    <a:pt x="17432" y="11195"/>
                    <a:pt x="17431" y="11222"/>
                    <a:pt x="17425" y="11245"/>
                  </a:cubicBezTo>
                  <a:lnTo>
                    <a:pt x="17414" y="11288"/>
                  </a:lnTo>
                  <a:lnTo>
                    <a:pt x="17437" y="11294"/>
                  </a:lnTo>
                  <a:cubicBezTo>
                    <a:pt x="17441" y="11295"/>
                    <a:pt x="17446" y="11297"/>
                    <a:pt x="17451" y="11297"/>
                  </a:cubicBezTo>
                  <a:cubicBezTo>
                    <a:pt x="17464" y="11297"/>
                    <a:pt x="17473" y="11290"/>
                    <a:pt x="17481" y="11274"/>
                  </a:cubicBezTo>
                  <a:cubicBezTo>
                    <a:pt x="17490" y="11257"/>
                    <a:pt x="17492" y="11237"/>
                    <a:pt x="17493" y="11223"/>
                  </a:cubicBezTo>
                  <a:cubicBezTo>
                    <a:pt x="17493" y="11219"/>
                    <a:pt x="17493" y="11214"/>
                    <a:pt x="17493" y="11212"/>
                  </a:cubicBezTo>
                  <a:cubicBezTo>
                    <a:pt x="17496" y="11204"/>
                    <a:pt x="17503" y="11198"/>
                    <a:pt x="17510" y="11192"/>
                  </a:cubicBezTo>
                  <a:cubicBezTo>
                    <a:pt x="17514" y="11189"/>
                    <a:pt x="17519" y="11186"/>
                    <a:pt x="17524" y="11180"/>
                  </a:cubicBezTo>
                  <a:cubicBezTo>
                    <a:pt x="17530" y="11173"/>
                    <a:pt x="17538" y="11163"/>
                    <a:pt x="17543" y="11145"/>
                  </a:cubicBezTo>
                  <a:cubicBezTo>
                    <a:pt x="17544" y="11141"/>
                    <a:pt x="17546" y="11135"/>
                    <a:pt x="17547" y="11128"/>
                  </a:cubicBezTo>
                  <a:cubicBezTo>
                    <a:pt x="17548" y="11128"/>
                    <a:pt x="17548" y="11128"/>
                    <a:pt x="17549" y="11128"/>
                  </a:cubicBezTo>
                  <a:cubicBezTo>
                    <a:pt x="17554" y="11128"/>
                    <a:pt x="17557" y="11126"/>
                    <a:pt x="17561" y="11121"/>
                  </a:cubicBezTo>
                  <a:cubicBezTo>
                    <a:pt x="17569" y="11110"/>
                    <a:pt x="17573" y="11086"/>
                    <a:pt x="17576" y="11063"/>
                  </a:cubicBezTo>
                  <a:cubicBezTo>
                    <a:pt x="17576" y="11060"/>
                    <a:pt x="17576" y="11057"/>
                    <a:pt x="17576" y="11055"/>
                  </a:cubicBezTo>
                  <a:cubicBezTo>
                    <a:pt x="17580" y="11034"/>
                    <a:pt x="17582" y="11015"/>
                    <a:pt x="17583" y="10998"/>
                  </a:cubicBezTo>
                  <a:lnTo>
                    <a:pt x="17590" y="11010"/>
                  </a:lnTo>
                  <a:lnTo>
                    <a:pt x="17599" y="10998"/>
                  </a:lnTo>
                  <a:cubicBezTo>
                    <a:pt x="17620" y="10971"/>
                    <a:pt x="17642" y="10945"/>
                    <a:pt x="17664" y="10919"/>
                  </a:cubicBezTo>
                  <a:lnTo>
                    <a:pt x="17668" y="10915"/>
                  </a:lnTo>
                  <a:cubicBezTo>
                    <a:pt x="17686" y="10894"/>
                    <a:pt x="17707" y="10869"/>
                    <a:pt x="17719" y="10822"/>
                  </a:cubicBezTo>
                  <a:cubicBezTo>
                    <a:pt x="17729" y="10782"/>
                    <a:pt x="17730" y="10737"/>
                    <a:pt x="17730" y="10696"/>
                  </a:cubicBezTo>
                  <a:cubicBezTo>
                    <a:pt x="17730" y="10687"/>
                    <a:pt x="17730" y="10677"/>
                    <a:pt x="17730" y="10668"/>
                  </a:cubicBezTo>
                  <a:cubicBezTo>
                    <a:pt x="17730" y="10652"/>
                    <a:pt x="17731" y="10638"/>
                    <a:pt x="17732" y="10622"/>
                  </a:cubicBezTo>
                  <a:cubicBezTo>
                    <a:pt x="17733" y="10597"/>
                    <a:pt x="17734" y="10572"/>
                    <a:pt x="17734" y="10548"/>
                  </a:cubicBezTo>
                  <a:lnTo>
                    <a:pt x="17734" y="10531"/>
                  </a:lnTo>
                  <a:cubicBezTo>
                    <a:pt x="17734" y="10500"/>
                    <a:pt x="17729" y="10471"/>
                    <a:pt x="17725" y="10446"/>
                  </a:cubicBezTo>
                  <a:cubicBezTo>
                    <a:pt x="17722" y="10425"/>
                    <a:pt x="17719" y="10405"/>
                    <a:pt x="17718" y="10384"/>
                  </a:cubicBezTo>
                  <a:cubicBezTo>
                    <a:pt x="17716" y="10320"/>
                    <a:pt x="17703" y="10256"/>
                    <a:pt x="17694" y="10213"/>
                  </a:cubicBezTo>
                  <a:cubicBezTo>
                    <a:pt x="17683" y="10163"/>
                    <a:pt x="17667" y="10124"/>
                    <a:pt x="17651" y="10085"/>
                  </a:cubicBezTo>
                  <a:lnTo>
                    <a:pt x="17643" y="10064"/>
                  </a:lnTo>
                  <a:cubicBezTo>
                    <a:pt x="17639" y="10053"/>
                    <a:pt x="17635" y="10043"/>
                    <a:pt x="17631" y="10031"/>
                  </a:cubicBezTo>
                  <a:cubicBezTo>
                    <a:pt x="17626" y="10018"/>
                    <a:pt x="17621" y="10004"/>
                    <a:pt x="17616" y="9991"/>
                  </a:cubicBezTo>
                  <a:cubicBezTo>
                    <a:pt x="17610" y="9978"/>
                    <a:pt x="17604" y="9969"/>
                    <a:pt x="17598" y="9962"/>
                  </a:cubicBezTo>
                  <a:cubicBezTo>
                    <a:pt x="17595" y="9957"/>
                    <a:pt x="17592" y="9953"/>
                    <a:pt x="17589" y="9948"/>
                  </a:cubicBezTo>
                  <a:cubicBezTo>
                    <a:pt x="17584" y="9937"/>
                    <a:pt x="17579" y="9926"/>
                    <a:pt x="17573" y="9916"/>
                  </a:cubicBezTo>
                  <a:cubicBezTo>
                    <a:pt x="17564" y="9898"/>
                    <a:pt x="17555" y="9880"/>
                    <a:pt x="17546" y="9862"/>
                  </a:cubicBezTo>
                  <a:cubicBezTo>
                    <a:pt x="17541" y="9851"/>
                    <a:pt x="17537" y="9841"/>
                    <a:pt x="17532" y="9831"/>
                  </a:cubicBezTo>
                  <a:cubicBezTo>
                    <a:pt x="17523" y="9814"/>
                    <a:pt x="17515" y="9799"/>
                    <a:pt x="17507" y="9777"/>
                  </a:cubicBezTo>
                  <a:cubicBezTo>
                    <a:pt x="17506" y="9774"/>
                    <a:pt x="17504" y="9769"/>
                    <a:pt x="17503" y="9766"/>
                  </a:cubicBezTo>
                  <a:lnTo>
                    <a:pt x="17503" y="9763"/>
                  </a:lnTo>
                  <a:cubicBezTo>
                    <a:pt x="17504" y="9748"/>
                    <a:pt x="17508" y="9715"/>
                    <a:pt x="17494" y="9703"/>
                  </a:cubicBezTo>
                  <a:cubicBezTo>
                    <a:pt x="17490" y="9699"/>
                    <a:pt x="17481" y="9689"/>
                    <a:pt x="17463" y="9653"/>
                  </a:cubicBezTo>
                  <a:cubicBezTo>
                    <a:pt x="17449" y="9628"/>
                    <a:pt x="17439" y="9600"/>
                    <a:pt x="17437" y="9581"/>
                  </a:cubicBezTo>
                  <a:cubicBezTo>
                    <a:pt x="17434" y="9556"/>
                    <a:pt x="17437" y="9533"/>
                    <a:pt x="17440" y="9502"/>
                  </a:cubicBezTo>
                  <a:cubicBezTo>
                    <a:pt x="17442" y="9491"/>
                    <a:pt x="17442" y="9479"/>
                    <a:pt x="17442" y="9467"/>
                  </a:cubicBezTo>
                  <a:cubicBezTo>
                    <a:pt x="17442" y="9459"/>
                    <a:pt x="17442" y="9448"/>
                    <a:pt x="17443" y="9444"/>
                  </a:cubicBezTo>
                  <a:cubicBezTo>
                    <a:pt x="17444" y="9439"/>
                    <a:pt x="17447" y="9433"/>
                    <a:pt x="17451" y="9427"/>
                  </a:cubicBezTo>
                  <a:cubicBezTo>
                    <a:pt x="17457" y="9416"/>
                    <a:pt x="17466" y="9403"/>
                    <a:pt x="17470" y="9379"/>
                  </a:cubicBezTo>
                  <a:cubicBezTo>
                    <a:pt x="17472" y="9369"/>
                    <a:pt x="17474" y="9357"/>
                    <a:pt x="17475" y="9345"/>
                  </a:cubicBezTo>
                  <a:cubicBezTo>
                    <a:pt x="17478" y="9324"/>
                    <a:pt x="17482" y="9299"/>
                    <a:pt x="17488" y="9291"/>
                  </a:cubicBezTo>
                  <a:cubicBezTo>
                    <a:pt x="17490" y="9288"/>
                    <a:pt x="17492" y="9287"/>
                    <a:pt x="17495" y="9285"/>
                  </a:cubicBezTo>
                  <a:cubicBezTo>
                    <a:pt x="17501" y="9281"/>
                    <a:pt x="17507" y="9275"/>
                    <a:pt x="17513" y="9265"/>
                  </a:cubicBezTo>
                  <a:cubicBezTo>
                    <a:pt x="17516" y="9258"/>
                    <a:pt x="17520" y="9250"/>
                    <a:pt x="17524" y="9240"/>
                  </a:cubicBezTo>
                  <a:cubicBezTo>
                    <a:pt x="17526" y="9237"/>
                    <a:pt x="17528" y="9234"/>
                    <a:pt x="17529" y="9231"/>
                  </a:cubicBezTo>
                  <a:cubicBezTo>
                    <a:pt x="17530" y="9228"/>
                    <a:pt x="17532" y="9226"/>
                    <a:pt x="17535" y="9222"/>
                  </a:cubicBezTo>
                  <a:cubicBezTo>
                    <a:pt x="17543" y="9210"/>
                    <a:pt x="17556" y="9193"/>
                    <a:pt x="17558" y="9160"/>
                  </a:cubicBezTo>
                  <a:cubicBezTo>
                    <a:pt x="17562" y="9156"/>
                    <a:pt x="17568" y="9157"/>
                    <a:pt x="17570" y="9149"/>
                  </a:cubicBezTo>
                  <a:cubicBezTo>
                    <a:pt x="17579" y="9160"/>
                    <a:pt x="17584" y="9169"/>
                    <a:pt x="17593" y="9186"/>
                  </a:cubicBezTo>
                  <a:cubicBezTo>
                    <a:pt x="17595" y="9192"/>
                    <a:pt x="17600" y="9208"/>
                    <a:pt x="17611" y="9208"/>
                  </a:cubicBezTo>
                  <a:cubicBezTo>
                    <a:pt x="17613" y="9208"/>
                    <a:pt x="17616" y="9207"/>
                    <a:pt x="17619" y="9205"/>
                  </a:cubicBezTo>
                  <a:cubicBezTo>
                    <a:pt x="17627" y="9200"/>
                    <a:pt x="17633" y="9190"/>
                    <a:pt x="17636" y="9174"/>
                  </a:cubicBezTo>
                  <a:cubicBezTo>
                    <a:pt x="17636" y="9175"/>
                    <a:pt x="17637" y="9176"/>
                    <a:pt x="17639" y="9177"/>
                  </a:cubicBezTo>
                  <a:cubicBezTo>
                    <a:pt x="17636" y="9187"/>
                    <a:pt x="17634" y="9195"/>
                    <a:pt x="17634" y="9197"/>
                  </a:cubicBezTo>
                  <a:cubicBezTo>
                    <a:pt x="17631" y="9214"/>
                    <a:pt x="17631" y="9234"/>
                    <a:pt x="17634" y="9259"/>
                  </a:cubicBezTo>
                  <a:cubicBezTo>
                    <a:pt x="17638" y="9289"/>
                    <a:pt x="17645" y="9315"/>
                    <a:pt x="17653" y="9340"/>
                  </a:cubicBezTo>
                  <a:cubicBezTo>
                    <a:pt x="17656" y="9350"/>
                    <a:pt x="17659" y="9360"/>
                    <a:pt x="17663" y="9374"/>
                  </a:cubicBezTo>
                  <a:lnTo>
                    <a:pt x="17666" y="9381"/>
                  </a:lnTo>
                  <a:lnTo>
                    <a:pt x="17669" y="9384"/>
                  </a:lnTo>
                  <a:cubicBezTo>
                    <a:pt x="17669" y="9384"/>
                    <a:pt x="17670" y="9385"/>
                    <a:pt x="17671" y="9385"/>
                  </a:cubicBezTo>
                  <a:cubicBezTo>
                    <a:pt x="17654" y="9386"/>
                    <a:pt x="17639" y="9393"/>
                    <a:pt x="17641" y="9438"/>
                  </a:cubicBezTo>
                  <a:cubicBezTo>
                    <a:pt x="17627" y="9451"/>
                    <a:pt x="17613" y="9460"/>
                    <a:pt x="17609" y="9495"/>
                  </a:cubicBezTo>
                  <a:cubicBezTo>
                    <a:pt x="17606" y="9522"/>
                    <a:pt x="17608" y="9576"/>
                    <a:pt x="17615" y="9599"/>
                  </a:cubicBezTo>
                  <a:cubicBezTo>
                    <a:pt x="17626" y="9637"/>
                    <a:pt x="17679" y="9686"/>
                    <a:pt x="17694" y="9649"/>
                  </a:cubicBezTo>
                  <a:cubicBezTo>
                    <a:pt x="17719" y="9645"/>
                    <a:pt x="17732" y="9583"/>
                    <a:pt x="17735" y="9539"/>
                  </a:cubicBezTo>
                  <a:cubicBezTo>
                    <a:pt x="17739" y="9488"/>
                    <a:pt x="17743" y="9471"/>
                    <a:pt x="17759" y="9433"/>
                  </a:cubicBezTo>
                  <a:lnTo>
                    <a:pt x="17759" y="9427"/>
                  </a:lnTo>
                  <a:cubicBezTo>
                    <a:pt x="17762" y="9360"/>
                    <a:pt x="17729" y="9376"/>
                    <a:pt x="17708" y="9382"/>
                  </a:cubicBezTo>
                  <a:cubicBezTo>
                    <a:pt x="17710" y="9380"/>
                    <a:pt x="17712" y="9381"/>
                    <a:pt x="17714" y="9377"/>
                  </a:cubicBezTo>
                  <a:cubicBezTo>
                    <a:pt x="17717" y="9372"/>
                    <a:pt x="17726" y="9358"/>
                    <a:pt x="17727" y="9334"/>
                  </a:cubicBezTo>
                  <a:cubicBezTo>
                    <a:pt x="17728" y="9312"/>
                    <a:pt x="17721" y="9298"/>
                    <a:pt x="17716" y="9288"/>
                  </a:cubicBezTo>
                  <a:cubicBezTo>
                    <a:pt x="17715" y="9285"/>
                    <a:pt x="17714" y="9284"/>
                    <a:pt x="17713" y="9280"/>
                  </a:cubicBezTo>
                  <a:cubicBezTo>
                    <a:pt x="17707" y="9265"/>
                    <a:pt x="17703" y="9232"/>
                    <a:pt x="17709" y="9217"/>
                  </a:cubicBezTo>
                  <a:cubicBezTo>
                    <a:pt x="17714" y="9207"/>
                    <a:pt x="17723" y="9207"/>
                    <a:pt x="17733" y="9206"/>
                  </a:cubicBezTo>
                  <a:cubicBezTo>
                    <a:pt x="17737" y="9206"/>
                    <a:pt x="17741" y="9206"/>
                    <a:pt x="17746" y="9205"/>
                  </a:cubicBezTo>
                  <a:cubicBezTo>
                    <a:pt x="17754" y="9203"/>
                    <a:pt x="17764" y="9200"/>
                    <a:pt x="17773" y="9189"/>
                  </a:cubicBezTo>
                  <a:cubicBezTo>
                    <a:pt x="17780" y="9181"/>
                    <a:pt x="17784" y="9169"/>
                    <a:pt x="17788" y="9158"/>
                  </a:cubicBezTo>
                  <a:cubicBezTo>
                    <a:pt x="17789" y="9155"/>
                    <a:pt x="17791" y="9152"/>
                    <a:pt x="17793" y="9149"/>
                  </a:cubicBezTo>
                  <a:cubicBezTo>
                    <a:pt x="17795" y="9149"/>
                    <a:pt x="17797" y="9150"/>
                    <a:pt x="17799" y="9151"/>
                  </a:cubicBezTo>
                  <a:lnTo>
                    <a:pt x="17804" y="9152"/>
                  </a:lnTo>
                  <a:cubicBezTo>
                    <a:pt x="17806" y="9153"/>
                    <a:pt x="17808" y="9152"/>
                    <a:pt x="17809" y="9152"/>
                  </a:cubicBezTo>
                  <a:cubicBezTo>
                    <a:pt x="17819" y="9152"/>
                    <a:pt x="17829" y="9145"/>
                    <a:pt x="17837" y="9134"/>
                  </a:cubicBezTo>
                  <a:cubicBezTo>
                    <a:pt x="17841" y="9129"/>
                    <a:pt x="17844" y="9125"/>
                    <a:pt x="17847" y="9120"/>
                  </a:cubicBezTo>
                  <a:cubicBezTo>
                    <a:pt x="17851" y="9113"/>
                    <a:pt x="17853" y="9110"/>
                    <a:pt x="17857" y="9108"/>
                  </a:cubicBezTo>
                  <a:lnTo>
                    <a:pt x="17864" y="9103"/>
                  </a:lnTo>
                  <a:lnTo>
                    <a:pt x="17865" y="9095"/>
                  </a:lnTo>
                  <a:lnTo>
                    <a:pt x="17867" y="9091"/>
                  </a:lnTo>
                  <a:cubicBezTo>
                    <a:pt x="17868" y="9089"/>
                    <a:pt x="17872" y="9086"/>
                    <a:pt x="17875" y="9084"/>
                  </a:cubicBezTo>
                  <a:cubicBezTo>
                    <a:pt x="17883" y="9080"/>
                    <a:pt x="17896" y="9073"/>
                    <a:pt x="17902" y="9046"/>
                  </a:cubicBezTo>
                  <a:cubicBezTo>
                    <a:pt x="17904" y="9040"/>
                    <a:pt x="17904" y="9035"/>
                    <a:pt x="17905" y="9029"/>
                  </a:cubicBezTo>
                  <a:cubicBezTo>
                    <a:pt x="17908" y="9034"/>
                    <a:pt x="17912" y="9038"/>
                    <a:pt x="17917" y="9040"/>
                  </a:cubicBezTo>
                  <a:lnTo>
                    <a:pt x="17920" y="9041"/>
                  </a:lnTo>
                  <a:cubicBezTo>
                    <a:pt x="17930" y="9041"/>
                    <a:pt x="17937" y="9029"/>
                    <a:pt x="17943" y="9020"/>
                  </a:cubicBezTo>
                  <a:cubicBezTo>
                    <a:pt x="17945" y="9017"/>
                    <a:pt x="17948" y="9013"/>
                    <a:pt x="17948" y="9012"/>
                  </a:cubicBezTo>
                  <a:cubicBezTo>
                    <a:pt x="17949" y="9011"/>
                    <a:pt x="17950" y="9011"/>
                    <a:pt x="17952" y="9010"/>
                  </a:cubicBezTo>
                  <a:cubicBezTo>
                    <a:pt x="17955" y="9009"/>
                    <a:pt x="17957" y="9009"/>
                    <a:pt x="17960" y="9007"/>
                  </a:cubicBezTo>
                  <a:cubicBezTo>
                    <a:pt x="17963" y="9005"/>
                    <a:pt x="17967" y="9001"/>
                    <a:pt x="17971" y="8995"/>
                  </a:cubicBezTo>
                  <a:cubicBezTo>
                    <a:pt x="17972" y="8994"/>
                    <a:pt x="17973" y="8995"/>
                    <a:pt x="17975" y="8995"/>
                  </a:cubicBezTo>
                  <a:cubicBezTo>
                    <a:pt x="17978" y="8995"/>
                    <a:pt x="17981" y="8995"/>
                    <a:pt x="17984" y="8997"/>
                  </a:cubicBezTo>
                  <a:cubicBezTo>
                    <a:pt x="17989" y="8998"/>
                    <a:pt x="17994" y="9000"/>
                    <a:pt x="17999" y="9000"/>
                  </a:cubicBezTo>
                  <a:cubicBezTo>
                    <a:pt x="18003" y="9000"/>
                    <a:pt x="18006" y="8998"/>
                    <a:pt x="18010" y="8997"/>
                  </a:cubicBezTo>
                  <a:cubicBezTo>
                    <a:pt x="18016" y="8994"/>
                    <a:pt x="18022" y="8989"/>
                    <a:pt x="18028" y="8984"/>
                  </a:cubicBezTo>
                  <a:cubicBezTo>
                    <a:pt x="18032" y="8981"/>
                    <a:pt x="18035" y="8977"/>
                    <a:pt x="18039" y="8975"/>
                  </a:cubicBezTo>
                  <a:lnTo>
                    <a:pt x="18043" y="8973"/>
                  </a:lnTo>
                  <a:cubicBezTo>
                    <a:pt x="18052" y="8969"/>
                    <a:pt x="18064" y="8964"/>
                    <a:pt x="18072" y="8943"/>
                  </a:cubicBezTo>
                  <a:cubicBezTo>
                    <a:pt x="18076" y="8932"/>
                    <a:pt x="18078" y="8920"/>
                    <a:pt x="18079" y="8910"/>
                  </a:cubicBezTo>
                  <a:cubicBezTo>
                    <a:pt x="18080" y="8905"/>
                    <a:pt x="18080" y="8898"/>
                    <a:pt x="18081" y="8896"/>
                  </a:cubicBezTo>
                  <a:lnTo>
                    <a:pt x="18084" y="8890"/>
                  </a:lnTo>
                  <a:cubicBezTo>
                    <a:pt x="18089" y="8880"/>
                    <a:pt x="18091" y="8873"/>
                    <a:pt x="18092" y="8872"/>
                  </a:cubicBezTo>
                  <a:cubicBezTo>
                    <a:pt x="18098" y="8869"/>
                    <a:pt x="18103" y="8861"/>
                    <a:pt x="18114" y="8839"/>
                  </a:cubicBezTo>
                  <a:cubicBezTo>
                    <a:pt x="18116" y="8836"/>
                    <a:pt x="18118" y="8831"/>
                    <a:pt x="18119" y="8830"/>
                  </a:cubicBezTo>
                  <a:lnTo>
                    <a:pt x="18124" y="8824"/>
                  </a:lnTo>
                  <a:cubicBezTo>
                    <a:pt x="18130" y="8815"/>
                    <a:pt x="18137" y="8805"/>
                    <a:pt x="18144" y="8790"/>
                  </a:cubicBezTo>
                  <a:cubicBezTo>
                    <a:pt x="18149" y="8778"/>
                    <a:pt x="18156" y="8767"/>
                    <a:pt x="18162" y="8756"/>
                  </a:cubicBezTo>
                  <a:cubicBezTo>
                    <a:pt x="18169" y="8744"/>
                    <a:pt x="18176" y="8733"/>
                    <a:pt x="18182" y="8719"/>
                  </a:cubicBezTo>
                  <a:cubicBezTo>
                    <a:pt x="18191" y="8699"/>
                    <a:pt x="18197" y="8675"/>
                    <a:pt x="18201" y="8654"/>
                  </a:cubicBezTo>
                  <a:cubicBezTo>
                    <a:pt x="18204" y="8645"/>
                    <a:pt x="18205" y="8637"/>
                    <a:pt x="18208" y="8628"/>
                  </a:cubicBezTo>
                  <a:lnTo>
                    <a:pt x="18213" y="8613"/>
                  </a:lnTo>
                  <a:cubicBezTo>
                    <a:pt x="18218" y="8598"/>
                    <a:pt x="18222" y="8580"/>
                    <a:pt x="18226" y="8562"/>
                  </a:cubicBezTo>
                  <a:cubicBezTo>
                    <a:pt x="18227" y="8553"/>
                    <a:pt x="18229" y="8544"/>
                    <a:pt x="18229" y="8535"/>
                  </a:cubicBezTo>
                  <a:cubicBezTo>
                    <a:pt x="18230" y="8532"/>
                    <a:pt x="18230" y="8525"/>
                    <a:pt x="18229" y="8525"/>
                  </a:cubicBezTo>
                  <a:lnTo>
                    <a:pt x="18236" y="8517"/>
                  </a:lnTo>
                  <a:lnTo>
                    <a:pt x="18237" y="8500"/>
                  </a:lnTo>
                  <a:cubicBezTo>
                    <a:pt x="18239" y="8479"/>
                    <a:pt x="18239" y="8459"/>
                    <a:pt x="18239" y="8438"/>
                  </a:cubicBezTo>
                  <a:cubicBezTo>
                    <a:pt x="18240" y="8405"/>
                    <a:pt x="18241" y="8372"/>
                    <a:pt x="18247" y="8343"/>
                  </a:cubicBezTo>
                  <a:cubicBezTo>
                    <a:pt x="18249" y="8330"/>
                    <a:pt x="18253" y="8320"/>
                    <a:pt x="18258" y="8307"/>
                  </a:cubicBezTo>
                  <a:cubicBezTo>
                    <a:pt x="18261" y="8298"/>
                    <a:pt x="18265" y="8289"/>
                    <a:pt x="18268" y="8280"/>
                  </a:cubicBezTo>
                  <a:cubicBezTo>
                    <a:pt x="18278" y="8248"/>
                    <a:pt x="18278" y="8221"/>
                    <a:pt x="18279" y="8193"/>
                  </a:cubicBezTo>
                  <a:cubicBezTo>
                    <a:pt x="18279" y="8187"/>
                    <a:pt x="18279" y="8179"/>
                    <a:pt x="18279" y="8170"/>
                  </a:cubicBezTo>
                  <a:cubicBezTo>
                    <a:pt x="18281" y="8143"/>
                    <a:pt x="18282" y="8120"/>
                    <a:pt x="18286" y="8098"/>
                  </a:cubicBezTo>
                  <a:cubicBezTo>
                    <a:pt x="18286" y="8098"/>
                    <a:pt x="18287" y="8099"/>
                    <a:pt x="18287" y="8099"/>
                  </a:cubicBezTo>
                  <a:cubicBezTo>
                    <a:pt x="18291" y="8103"/>
                    <a:pt x="18297" y="8105"/>
                    <a:pt x="18302" y="8105"/>
                  </a:cubicBezTo>
                  <a:cubicBezTo>
                    <a:pt x="18310" y="8105"/>
                    <a:pt x="18317" y="8100"/>
                    <a:pt x="18322" y="8088"/>
                  </a:cubicBezTo>
                  <a:cubicBezTo>
                    <a:pt x="18326" y="8078"/>
                    <a:pt x="18328" y="8063"/>
                    <a:pt x="18327" y="8048"/>
                  </a:cubicBezTo>
                  <a:cubicBezTo>
                    <a:pt x="18327" y="8030"/>
                    <a:pt x="18322" y="8016"/>
                    <a:pt x="18319" y="8003"/>
                  </a:cubicBezTo>
                  <a:cubicBezTo>
                    <a:pt x="18318" y="8000"/>
                    <a:pt x="18317" y="7997"/>
                    <a:pt x="18316" y="7994"/>
                  </a:cubicBezTo>
                  <a:cubicBezTo>
                    <a:pt x="18315" y="7991"/>
                    <a:pt x="18315" y="7990"/>
                    <a:pt x="18315" y="7983"/>
                  </a:cubicBezTo>
                  <a:cubicBezTo>
                    <a:pt x="18316" y="7977"/>
                    <a:pt x="18316" y="7969"/>
                    <a:pt x="18316" y="7960"/>
                  </a:cubicBezTo>
                  <a:cubicBezTo>
                    <a:pt x="18316" y="7954"/>
                    <a:pt x="18315" y="7948"/>
                    <a:pt x="18314" y="7943"/>
                  </a:cubicBezTo>
                  <a:lnTo>
                    <a:pt x="18330" y="7950"/>
                  </a:lnTo>
                  <a:lnTo>
                    <a:pt x="18327" y="7905"/>
                  </a:lnTo>
                  <a:cubicBezTo>
                    <a:pt x="18327" y="7890"/>
                    <a:pt x="18325" y="7877"/>
                    <a:pt x="18323" y="7865"/>
                  </a:cubicBezTo>
                  <a:cubicBezTo>
                    <a:pt x="18321" y="7854"/>
                    <a:pt x="18320" y="7843"/>
                    <a:pt x="18320" y="7837"/>
                  </a:cubicBezTo>
                  <a:cubicBezTo>
                    <a:pt x="18320" y="7835"/>
                    <a:pt x="18320" y="7833"/>
                    <a:pt x="18321" y="7831"/>
                  </a:cubicBezTo>
                  <a:cubicBezTo>
                    <a:pt x="18330" y="7786"/>
                    <a:pt x="18318" y="7765"/>
                    <a:pt x="18310" y="7757"/>
                  </a:cubicBezTo>
                  <a:cubicBezTo>
                    <a:pt x="18305" y="7751"/>
                    <a:pt x="18300" y="7750"/>
                    <a:pt x="18297" y="7749"/>
                  </a:cubicBezTo>
                  <a:cubicBezTo>
                    <a:pt x="18295" y="7749"/>
                    <a:pt x="18293" y="7748"/>
                    <a:pt x="18292" y="7748"/>
                  </a:cubicBezTo>
                  <a:cubicBezTo>
                    <a:pt x="18290" y="7745"/>
                    <a:pt x="18287" y="7740"/>
                    <a:pt x="18284" y="7732"/>
                  </a:cubicBezTo>
                  <a:cubicBezTo>
                    <a:pt x="18277" y="7712"/>
                    <a:pt x="18262" y="7690"/>
                    <a:pt x="18246" y="7690"/>
                  </a:cubicBezTo>
                  <a:cubicBezTo>
                    <a:pt x="18245" y="7690"/>
                    <a:pt x="18244" y="7690"/>
                    <a:pt x="18244" y="7690"/>
                  </a:cubicBezTo>
                  <a:cubicBezTo>
                    <a:pt x="18247" y="7683"/>
                    <a:pt x="18251" y="7676"/>
                    <a:pt x="18253" y="7673"/>
                  </a:cubicBezTo>
                  <a:cubicBezTo>
                    <a:pt x="18254" y="7673"/>
                    <a:pt x="18256" y="7674"/>
                    <a:pt x="18257" y="7673"/>
                  </a:cubicBezTo>
                  <a:cubicBezTo>
                    <a:pt x="18261" y="7673"/>
                    <a:pt x="18265" y="7674"/>
                    <a:pt x="18270" y="7670"/>
                  </a:cubicBezTo>
                  <a:cubicBezTo>
                    <a:pt x="18279" y="7665"/>
                    <a:pt x="18284" y="7652"/>
                    <a:pt x="18286" y="7635"/>
                  </a:cubicBezTo>
                  <a:cubicBezTo>
                    <a:pt x="18288" y="7611"/>
                    <a:pt x="18282" y="7584"/>
                    <a:pt x="18267" y="7553"/>
                  </a:cubicBezTo>
                  <a:cubicBezTo>
                    <a:pt x="18264" y="7548"/>
                    <a:pt x="18262" y="7544"/>
                    <a:pt x="18259" y="7539"/>
                  </a:cubicBezTo>
                  <a:lnTo>
                    <a:pt x="18264" y="7544"/>
                  </a:lnTo>
                  <a:lnTo>
                    <a:pt x="18267" y="7499"/>
                  </a:lnTo>
                  <a:cubicBezTo>
                    <a:pt x="18269" y="7468"/>
                    <a:pt x="18256" y="7446"/>
                    <a:pt x="18248" y="7433"/>
                  </a:cubicBezTo>
                  <a:lnTo>
                    <a:pt x="18246" y="7428"/>
                  </a:lnTo>
                  <a:cubicBezTo>
                    <a:pt x="18242" y="7422"/>
                    <a:pt x="18238" y="7417"/>
                    <a:pt x="18234" y="7411"/>
                  </a:cubicBezTo>
                  <a:cubicBezTo>
                    <a:pt x="18228" y="7401"/>
                    <a:pt x="18221" y="7391"/>
                    <a:pt x="18219" y="7376"/>
                  </a:cubicBezTo>
                  <a:cubicBezTo>
                    <a:pt x="18217" y="7366"/>
                    <a:pt x="18215" y="7355"/>
                    <a:pt x="18207" y="7343"/>
                  </a:cubicBezTo>
                  <a:cubicBezTo>
                    <a:pt x="18201" y="7334"/>
                    <a:pt x="18195" y="7329"/>
                    <a:pt x="18189" y="7327"/>
                  </a:cubicBezTo>
                  <a:cubicBezTo>
                    <a:pt x="18187" y="7325"/>
                    <a:pt x="18184" y="7323"/>
                    <a:pt x="18182" y="7322"/>
                  </a:cubicBezTo>
                  <a:cubicBezTo>
                    <a:pt x="18178" y="7320"/>
                    <a:pt x="18176" y="7320"/>
                    <a:pt x="18176" y="7319"/>
                  </a:cubicBezTo>
                  <a:cubicBezTo>
                    <a:pt x="18175" y="7317"/>
                    <a:pt x="18175" y="7316"/>
                    <a:pt x="18174" y="7310"/>
                  </a:cubicBezTo>
                  <a:lnTo>
                    <a:pt x="18173" y="7302"/>
                  </a:lnTo>
                  <a:cubicBezTo>
                    <a:pt x="18170" y="7285"/>
                    <a:pt x="18166" y="7274"/>
                    <a:pt x="18161" y="7259"/>
                  </a:cubicBezTo>
                  <a:cubicBezTo>
                    <a:pt x="18145" y="7216"/>
                    <a:pt x="18130" y="7173"/>
                    <a:pt x="18115" y="7129"/>
                  </a:cubicBezTo>
                  <a:cubicBezTo>
                    <a:pt x="18113" y="7124"/>
                    <a:pt x="18111" y="7119"/>
                    <a:pt x="18109" y="7112"/>
                  </a:cubicBezTo>
                  <a:cubicBezTo>
                    <a:pt x="18105" y="7099"/>
                    <a:pt x="18101" y="7084"/>
                    <a:pt x="18094" y="7071"/>
                  </a:cubicBezTo>
                  <a:cubicBezTo>
                    <a:pt x="18084" y="7050"/>
                    <a:pt x="18072" y="7039"/>
                    <a:pt x="18061" y="7030"/>
                  </a:cubicBezTo>
                  <a:lnTo>
                    <a:pt x="18053" y="7024"/>
                  </a:lnTo>
                  <a:cubicBezTo>
                    <a:pt x="18048" y="7019"/>
                    <a:pt x="18043" y="7013"/>
                    <a:pt x="18038" y="7006"/>
                  </a:cubicBezTo>
                  <a:cubicBezTo>
                    <a:pt x="18036" y="7003"/>
                    <a:pt x="18034" y="6999"/>
                    <a:pt x="18032" y="6995"/>
                  </a:cubicBezTo>
                  <a:cubicBezTo>
                    <a:pt x="18029" y="6989"/>
                    <a:pt x="18026" y="6984"/>
                    <a:pt x="18023" y="6980"/>
                  </a:cubicBezTo>
                  <a:cubicBezTo>
                    <a:pt x="18020" y="6975"/>
                    <a:pt x="18017" y="6972"/>
                    <a:pt x="18014" y="6970"/>
                  </a:cubicBezTo>
                  <a:cubicBezTo>
                    <a:pt x="18014" y="6968"/>
                    <a:pt x="18017" y="6955"/>
                    <a:pt x="18017" y="6955"/>
                  </a:cubicBezTo>
                  <a:cubicBezTo>
                    <a:pt x="18019" y="6942"/>
                    <a:pt x="18020" y="6929"/>
                    <a:pt x="18021" y="6916"/>
                  </a:cubicBezTo>
                  <a:cubicBezTo>
                    <a:pt x="18022" y="6910"/>
                    <a:pt x="18022" y="6903"/>
                    <a:pt x="18022" y="6895"/>
                  </a:cubicBezTo>
                  <a:cubicBezTo>
                    <a:pt x="18022" y="6891"/>
                    <a:pt x="18021" y="6887"/>
                    <a:pt x="18021" y="6886"/>
                  </a:cubicBezTo>
                  <a:cubicBezTo>
                    <a:pt x="18022" y="6882"/>
                    <a:pt x="18026" y="6874"/>
                    <a:pt x="18028" y="6869"/>
                  </a:cubicBezTo>
                  <a:cubicBezTo>
                    <a:pt x="18030" y="6865"/>
                    <a:pt x="18031" y="6862"/>
                    <a:pt x="18033" y="6859"/>
                  </a:cubicBezTo>
                  <a:cubicBezTo>
                    <a:pt x="18042" y="6835"/>
                    <a:pt x="18054" y="6806"/>
                    <a:pt x="18061" y="6765"/>
                  </a:cubicBezTo>
                  <a:cubicBezTo>
                    <a:pt x="18063" y="6749"/>
                    <a:pt x="18065" y="6737"/>
                    <a:pt x="18069" y="6731"/>
                  </a:cubicBezTo>
                  <a:cubicBezTo>
                    <a:pt x="18071" y="6728"/>
                    <a:pt x="18075" y="6725"/>
                    <a:pt x="18079" y="6722"/>
                  </a:cubicBezTo>
                  <a:cubicBezTo>
                    <a:pt x="18084" y="6719"/>
                    <a:pt x="18088" y="6715"/>
                    <a:pt x="18093" y="6710"/>
                  </a:cubicBezTo>
                  <a:cubicBezTo>
                    <a:pt x="18095" y="6707"/>
                    <a:pt x="18098" y="6705"/>
                    <a:pt x="18100" y="6702"/>
                  </a:cubicBezTo>
                  <a:cubicBezTo>
                    <a:pt x="18105" y="6695"/>
                    <a:pt x="18108" y="6690"/>
                    <a:pt x="18111" y="6690"/>
                  </a:cubicBezTo>
                  <a:cubicBezTo>
                    <a:pt x="18112" y="6690"/>
                    <a:pt x="18116" y="6693"/>
                    <a:pt x="18118" y="6694"/>
                  </a:cubicBezTo>
                  <a:cubicBezTo>
                    <a:pt x="18123" y="6697"/>
                    <a:pt x="18128" y="6700"/>
                    <a:pt x="18134" y="6700"/>
                  </a:cubicBezTo>
                  <a:cubicBezTo>
                    <a:pt x="18139" y="6700"/>
                    <a:pt x="18143" y="6698"/>
                    <a:pt x="18146" y="6694"/>
                  </a:cubicBezTo>
                  <a:cubicBezTo>
                    <a:pt x="18158" y="6682"/>
                    <a:pt x="18165" y="6650"/>
                    <a:pt x="18154" y="6594"/>
                  </a:cubicBezTo>
                  <a:cubicBezTo>
                    <a:pt x="18145" y="6554"/>
                    <a:pt x="18126" y="6534"/>
                    <a:pt x="18096" y="6534"/>
                  </a:cubicBezTo>
                  <a:cubicBezTo>
                    <a:pt x="18091" y="6534"/>
                    <a:pt x="18087" y="6534"/>
                    <a:pt x="18083" y="6534"/>
                  </a:cubicBezTo>
                  <a:cubicBezTo>
                    <a:pt x="18082" y="6534"/>
                    <a:pt x="18079" y="6534"/>
                    <a:pt x="18078" y="6534"/>
                  </a:cubicBezTo>
                  <a:cubicBezTo>
                    <a:pt x="18064" y="6534"/>
                    <a:pt x="18057" y="6528"/>
                    <a:pt x="18046" y="6508"/>
                  </a:cubicBezTo>
                  <a:cubicBezTo>
                    <a:pt x="18034" y="6488"/>
                    <a:pt x="18022" y="6477"/>
                    <a:pt x="18010" y="6477"/>
                  </a:cubicBezTo>
                  <a:cubicBezTo>
                    <a:pt x="18003" y="6477"/>
                    <a:pt x="17996" y="6480"/>
                    <a:pt x="17989" y="6486"/>
                  </a:cubicBezTo>
                  <a:cubicBezTo>
                    <a:pt x="17969" y="6504"/>
                    <a:pt x="17963" y="6540"/>
                    <a:pt x="17957" y="6571"/>
                  </a:cubicBezTo>
                  <a:cubicBezTo>
                    <a:pt x="17954" y="6584"/>
                    <a:pt x="17948" y="6591"/>
                    <a:pt x="17940" y="6591"/>
                  </a:cubicBezTo>
                  <a:cubicBezTo>
                    <a:pt x="17932" y="6591"/>
                    <a:pt x="17924" y="6583"/>
                    <a:pt x="17920" y="6572"/>
                  </a:cubicBezTo>
                  <a:cubicBezTo>
                    <a:pt x="17917" y="6562"/>
                    <a:pt x="17917" y="6548"/>
                    <a:pt x="17917" y="6522"/>
                  </a:cubicBezTo>
                  <a:cubicBezTo>
                    <a:pt x="17918" y="6486"/>
                    <a:pt x="17908" y="6468"/>
                    <a:pt x="17901" y="6457"/>
                  </a:cubicBezTo>
                  <a:cubicBezTo>
                    <a:pt x="17900" y="6454"/>
                    <a:pt x="17898" y="6452"/>
                    <a:pt x="17895" y="6446"/>
                  </a:cubicBezTo>
                  <a:cubicBezTo>
                    <a:pt x="17891" y="6436"/>
                    <a:pt x="17884" y="6420"/>
                    <a:pt x="17873" y="6420"/>
                  </a:cubicBezTo>
                  <a:cubicBezTo>
                    <a:pt x="17863" y="6420"/>
                    <a:pt x="17858" y="6434"/>
                    <a:pt x="17855" y="6443"/>
                  </a:cubicBezTo>
                  <a:cubicBezTo>
                    <a:pt x="17855" y="6443"/>
                    <a:pt x="17854" y="6443"/>
                    <a:pt x="17854" y="6443"/>
                  </a:cubicBezTo>
                  <a:cubicBezTo>
                    <a:pt x="17847" y="6443"/>
                    <a:pt x="17837" y="6437"/>
                    <a:pt x="17830" y="6431"/>
                  </a:cubicBezTo>
                  <a:cubicBezTo>
                    <a:pt x="17816" y="6417"/>
                    <a:pt x="17806" y="6400"/>
                    <a:pt x="17802" y="6380"/>
                  </a:cubicBezTo>
                  <a:cubicBezTo>
                    <a:pt x="17797" y="6361"/>
                    <a:pt x="17796" y="6346"/>
                    <a:pt x="17796" y="6324"/>
                  </a:cubicBezTo>
                  <a:cubicBezTo>
                    <a:pt x="17797" y="6325"/>
                    <a:pt x="17797" y="6328"/>
                    <a:pt x="17798" y="6329"/>
                  </a:cubicBezTo>
                  <a:cubicBezTo>
                    <a:pt x="17802" y="6336"/>
                    <a:pt x="17808" y="6346"/>
                    <a:pt x="17817" y="6346"/>
                  </a:cubicBezTo>
                  <a:cubicBezTo>
                    <a:pt x="17821" y="6346"/>
                    <a:pt x="17824" y="6344"/>
                    <a:pt x="17827" y="6341"/>
                  </a:cubicBezTo>
                  <a:cubicBezTo>
                    <a:pt x="17830" y="6339"/>
                    <a:pt x="17833" y="6335"/>
                    <a:pt x="17835" y="6330"/>
                  </a:cubicBezTo>
                  <a:cubicBezTo>
                    <a:pt x="17836" y="6330"/>
                    <a:pt x="17837" y="6331"/>
                    <a:pt x="17839" y="6332"/>
                  </a:cubicBezTo>
                  <a:cubicBezTo>
                    <a:pt x="17841" y="6333"/>
                    <a:pt x="17845" y="6335"/>
                    <a:pt x="17849" y="6335"/>
                  </a:cubicBezTo>
                  <a:cubicBezTo>
                    <a:pt x="17849" y="6335"/>
                    <a:pt x="17855" y="6333"/>
                    <a:pt x="17855" y="6333"/>
                  </a:cubicBezTo>
                  <a:cubicBezTo>
                    <a:pt x="17876" y="6322"/>
                    <a:pt x="17877" y="6268"/>
                    <a:pt x="17877" y="6235"/>
                  </a:cubicBezTo>
                  <a:cubicBezTo>
                    <a:pt x="17877" y="6229"/>
                    <a:pt x="17877" y="6213"/>
                    <a:pt x="17877" y="6210"/>
                  </a:cubicBezTo>
                  <a:cubicBezTo>
                    <a:pt x="17880" y="6200"/>
                    <a:pt x="17886" y="6190"/>
                    <a:pt x="17892" y="6181"/>
                  </a:cubicBezTo>
                  <a:lnTo>
                    <a:pt x="17897" y="6175"/>
                  </a:lnTo>
                  <a:cubicBezTo>
                    <a:pt x="17906" y="6162"/>
                    <a:pt x="17916" y="6143"/>
                    <a:pt x="17923" y="6116"/>
                  </a:cubicBezTo>
                  <a:cubicBezTo>
                    <a:pt x="17926" y="6104"/>
                    <a:pt x="17929" y="6092"/>
                    <a:pt x="17932" y="6079"/>
                  </a:cubicBezTo>
                  <a:cubicBezTo>
                    <a:pt x="17933" y="6071"/>
                    <a:pt x="17935" y="6064"/>
                    <a:pt x="17937" y="6056"/>
                  </a:cubicBezTo>
                  <a:cubicBezTo>
                    <a:pt x="17940" y="6045"/>
                    <a:pt x="17943" y="6039"/>
                    <a:pt x="17950" y="6039"/>
                  </a:cubicBezTo>
                  <a:cubicBezTo>
                    <a:pt x="17957" y="6039"/>
                    <a:pt x="17965" y="6046"/>
                    <a:pt x="17973" y="6056"/>
                  </a:cubicBezTo>
                  <a:cubicBezTo>
                    <a:pt x="17995" y="6083"/>
                    <a:pt x="17989" y="6104"/>
                    <a:pt x="17986" y="6116"/>
                  </a:cubicBezTo>
                  <a:cubicBezTo>
                    <a:pt x="17980" y="6139"/>
                    <a:pt x="17974" y="6167"/>
                    <a:pt x="17973" y="6202"/>
                  </a:cubicBezTo>
                  <a:cubicBezTo>
                    <a:pt x="17972" y="6248"/>
                    <a:pt x="17978" y="6269"/>
                    <a:pt x="17996" y="6290"/>
                  </a:cubicBezTo>
                  <a:cubicBezTo>
                    <a:pt x="17993" y="6293"/>
                    <a:pt x="17989" y="6298"/>
                    <a:pt x="17986" y="6304"/>
                  </a:cubicBezTo>
                  <a:cubicBezTo>
                    <a:pt x="17983" y="6311"/>
                    <a:pt x="17976" y="6333"/>
                    <a:pt x="17978" y="6357"/>
                  </a:cubicBezTo>
                  <a:lnTo>
                    <a:pt x="17980" y="6375"/>
                  </a:lnTo>
                  <a:lnTo>
                    <a:pt x="17986" y="6383"/>
                  </a:lnTo>
                  <a:cubicBezTo>
                    <a:pt x="17992" y="6390"/>
                    <a:pt x="17999" y="6395"/>
                    <a:pt x="18007" y="6395"/>
                  </a:cubicBezTo>
                  <a:cubicBezTo>
                    <a:pt x="18026" y="6395"/>
                    <a:pt x="18051" y="6371"/>
                    <a:pt x="18059" y="6327"/>
                  </a:cubicBezTo>
                  <a:cubicBezTo>
                    <a:pt x="18061" y="6315"/>
                    <a:pt x="18062" y="6303"/>
                    <a:pt x="18062" y="6293"/>
                  </a:cubicBezTo>
                  <a:cubicBezTo>
                    <a:pt x="18062" y="6289"/>
                    <a:pt x="18062" y="6284"/>
                    <a:pt x="18063" y="6283"/>
                  </a:cubicBezTo>
                  <a:cubicBezTo>
                    <a:pt x="18068" y="6262"/>
                    <a:pt x="18086" y="6246"/>
                    <a:pt x="18096" y="6236"/>
                  </a:cubicBezTo>
                  <a:cubicBezTo>
                    <a:pt x="18108" y="6225"/>
                    <a:pt x="18120" y="6219"/>
                    <a:pt x="18131" y="6219"/>
                  </a:cubicBezTo>
                  <a:lnTo>
                    <a:pt x="18140" y="6219"/>
                  </a:lnTo>
                  <a:cubicBezTo>
                    <a:pt x="18150" y="6219"/>
                    <a:pt x="18155" y="6209"/>
                    <a:pt x="18159" y="6198"/>
                  </a:cubicBezTo>
                  <a:cubicBezTo>
                    <a:pt x="18160" y="6206"/>
                    <a:pt x="18161" y="6216"/>
                    <a:pt x="18162" y="6222"/>
                  </a:cubicBezTo>
                  <a:cubicBezTo>
                    <a:pt x="18172" y="6266"/>
                    <a:pt x="18193" y="6276"/>
                    <a:pt x="18209" y="6284"/>
                  </a:cubicBezTo>
                  <a:cubicBezTo>
                    <a:pt x="18217" y="6288"/>
                    <a:pt x="18225" y="6292"/>
                    <a:pt x="18229" y="6298"/>
                  </a:cubicBezTo>
                  <a:cubicBezTo>
                    <a:pt x="18239" y="6311"/>
                    <a:pt x="18241" y="6328"/>
                    <a:pt x="18242" y="6366"/>
                  </a:cubicBezTo>
                  <a:cubicBezTo>
                    <a:pt x="18243" y="6376"/>
                    <a:pt x="18244" y="6396"/>
                    <a:pt x="18249" y="6414"/>
                  </a:cubicBezTo>
                  <a:cubicBezTo>
                    <a:pt x="18244" y="6439"/>
                    <a:pt x="18246" y="6474"/>
                    <a:pt x="18249" y="6489"/>
                  </a:cubicBezTo>
                  <a:cubicBezTo>
                    <a:pt x="18254" y="6511"/>
                    <a:pt x="18262" y="6520"/>
                    <a:pt x="18268" y="6526"/>
                  </a:cubicBezTo>
                  <a:cubicBezTo>
                    <a:pt x="18270" y="6528"/>
                    <a:pt x="18272" y="6530"/>
                    <a:pt x="18273" y="6534"/>
                  </a:cubicBezTo>
                  <a:cubicBezTo>
                    <a:pt x="18275" y="6540"/>
                    <a:pt x="18277" y="6549"/>
                    <a:pt x="18284" y="6557"/>
                  </a:cubicBezTo>
                  <a:cubicBezTo>
                    <a:pt x="18287" y="6559"/>
                    <a:pt x="18290" y="6561"/>
                    <a:pt x="18292" y="6562"/>
                  </a:cubicBezTo>
                  <a:cubicBezTo>
                    <a:pt x="18293" y="6571"/>
                    <a:pt x="18294" y="6584"/>
                    <a:pt x="18298" y="6596"/>
                  </a:cubicBezTo>
                  <a:lnTo>
                    <a:pt x="18307" y="6617"/>
                  </a:lnTo>
                  <a:lnTo>
                    <a:pt x="18318" y="6605"/>
                  </a:lnTo>
                  <a:cubicBezTo>
                    <a:pt x="18327" y="6595"/>
                    <a:pt x="18331" y="6584"/>
                    <a:pt x="18334" y="6572"/>
                  </a:cubicBezTo>
                  <a:cubicBezTo>
                    <a:pt x="18341" y="6585"/>
                    <a:pt x="18346" y="6589"/>
                    <a:pt x="18352" y="6589"/>
                  </a:cubicBezTo>
                  <a:cubicBezTo>
                    <a:pt x="18356" y="6589"/>
                    <a:pt x="18360" y="6586"/>
                    <a:pt x="18362" y="6582"/>
                  </a:cubicBezTo>
                  <a:cubicBezTo>
                    <a:pt x="18365" y="6589"/>
                    <a:pt x="18367" y="6598"/>
                    <a:pt x="18372" y="6605"/>
                  </a:cubicBezTo>
                  <a:lnTo>
                    <a:pt x="18383" y="6622"/>
                  </a:lnTo>
                  <a:cubicBezTo>
                    <a:pt x="18380" y="6629"/>
                    <a:pt x="18376" y="6635"/>
                    <a:pt x="18375" y="6645"/>
                  </a:cubicBezTo>
                  <a:cubicBezTo>
                    <a:pt x="18369" y="6678"/>
                    <a:pt x="18379" y="6711"/>
                    <a:pt x="18390" y="6742"/>
                  </a:cubicBezTo>
                  <a:cubicBezTo>
                    <a:pt x="18392" y="6750"/>
                    <a:pt x="18395" y="6758"/>
                    <a:pt x="18397" y="6765"/>
                  </a:cubicBezTo>
                  <a:cubicBezTo>
                    <a:pt x="18410" y="6800"/>
                    <a:pt x="18421" y="6827"/>
                    <a:pt x="18423" y="6867"/>
                  </a:cubicBezTo>
                  <a:lnTo>
                    <a:pt x="18423" y="6889"/>
                  </a:lnTo>
                  <a:cubicBezTo>
                    <a:pt x="18425" y="6947"/>
                    <a:pt x="18428" y="7019"/>
                    <a:pt x="18446" y="7066"/>
                  </a:cubicBezTo>
                  <a:cubicBezTo>
                    <a:pt x="18455" y="7088"/>
                    <a:pt x="18466" y="7098"/>
                    <a:pt x="18480" y="7098"/>
                  </a:cubicBezTo>
                  <a:cubicBezTo>
                    <a:pt x="18503" y="7098"/>
                    <a:pt x="18527" y="7068"/>
                    <a:pt x="18543" y="7041"/>
                  </a:cubicBezTo>
                  <a:cubicBezTo>
                    <a:pt x="18550" y="7029"/>
                    <a:pt x="18554" y="7023"/>
                    <a:pt x="18560" y="7023"/>
                  </a:cubicBezTo>
                  <a:cubicBezTo>
                    <a:pt x="18562" y="7024"/>
                    <a:pt x="18565" y="7029"/>
                    <a:pt x="18567" y="7032"/>
                  </a:cubicBezTo>
                  <a:cubicBezTo>
                    <a:pt x="18574" y="7042"/>
                    <a:pt x="18581" y="7052"/>
                    <a:pt x="18589" y="7052"/>
                  </a:cubicBezTo>
                  <a:lnTo>
                    <a:pt x="18592" y="7052"/>
                  </a:lnTo>
                  <a:lnTo>
                    <a:pt x="18595" y="7051"/>
                  </a:lnTo>
                  <a:cubicBezTo>
                    <a:pt x="18601" y="7047"/>
                    <a:pt x="18605" y="7039"/>
                    <a:pt x="18608" y="7027"/>
                  </a:cubicBezTo>
                  <a:cubicBezTo>
                    <a:pt x="18612" y="7011"/>
                    <a:pt x="18611" y="6994"/>
                    <a:pt x="18609" y="6978"/>
                  </a:cubicBezTo>
                  <a:cubicBezTo>
                    <a:pt x="18623" y="6965"/>
                    <a:pt x="18631" y="6938"/>
                    <a:pt x="18633" y="6904"/>
                  </a:cubicBezTo>
                  <a:cubicBezTo>
                    <a:pt x="18636" y="6852"/>
                    <a:pt x="18624" y="6788"/>
                    <a:pt x="18613" y="6739"/>
                  </a:cubicBezTo>
                  <a:lnTo>
                    <a:pt x="18611" y="6734"/>
                  </a:lnTo>
                  <a:cubicBezTo>
                    <a:pt x="18605" y="6690"/>
                    <a:pt x="18593" y="6644"/>
                    <a:pt x="18579" y="6602"/>
                  </a:cubicBezTo>
                  <a:cubicBezTo>
                    <a:pt x="18555" y="6532"/>
                    <a:pt x="18525" y="6475"/>
                    <a:pt x="18496" y="6420"/>
                  </a:cubicBezTo>
                  <a:cubicBezTo>
                    <a:pt x="18482" y="6394"/>
                    <a:pt x="18468" y="6368"/>
                    <a:pt x="18455" y="6341"/>
                  </a:cubicBezTo>
                  <a:lnTo>
                    <a:pt x="18450" y="6329"/>
                  </a:lnTo>
                  <a:lnTo>
                    <a:pt x="18440" y="6350"/>
                  </a:lnTo>
                  <a:cubicBezTo>
                    <a:pt x="18436" y="6347"/>
                    <a:pt x="18433" y="6342"/>
                    <a:pt x="18430" y="6340"/>
                  </a:cubicBezTo>
                  <a:cubicBezTo>
                    <a:pt x="18427" y="6336"/>
                    <a:pt x="18423" y="6332"/>
                    <a:pt x="18420" y="6329"/>
                  </a:cubicBezTo>
                  <a:cubicBezTo>
                    <a:pt x="18402" y="6309"/>
                    <a:pt x="18397" y="6292"/>
                    <a:pt x="18395" y="6270"/>
                  </a:cubicBezTo>
                  <a:cubicBezTo>
                    <a:pt x="18394" y="6246"/>
                    <a:pt x="18395" y="6244"/>
                    <a:pt x="18411" y="6227"/>
                  </a:cubicBezTo>
                  <a:lnTo>
                    <a:pt x="18415" y="6224"/>
                  </a:lnTo>
                  <a:cubicBezTo>
                    <a:pt x="18431" y="6206"/>
                    <a:pt x="18438" y="6177"/>
                    <a:pt x="18445" y="6152"/>
                  </a:cubicBezTo>
                  <a:lnTo>
                    <a:pt x="18447" y="6145"/>
                  </a:lnTo>
                  <a:cubicBezTo>
                    <a:pt x="18450" y="6133"/>
                    <a:pt x="18453" y="6126"/>
                    <a:pt x="18456" y="6119"/>
                  </a:cubicBezTo>
                  <a:cubicBezTo>
                    <a:pt x="18458" y="6115"/>
                    <a:pt x="18461" y="6111"/>
                    <a:pt x="18463" y="6108"/>
                  </a:cubicBezTo>
                  <a:cubicBezTo>
                    <a:pt x="18477" y="6084"/>
                    <a:pt x="18483" y="6058"/>
                    <a:pt x="18468" y="6011"/>
                  </a:cubicBezTo>
                  <a:cubicBezTo>
                    <a:pt x="18461" y="5991"/>
                    <a:pt x="18454" y="5967"/>
                    <a:pt x="18450" y="5940"/>
                  </a:cubicBezTo>
                  <a:cubicBezTo>
                    <a:pt x="18447" y="5923"/>
                    <a:pt x="18450" y="5907"/>
                    <a:pt x="18455" y="5882"/>
                  </a:cubicBezTo>
                  <a:cubicBezTo>
                    <a:pt x="18456" y="5873"/>
                    <a:pt x="18458" y="5865"/>
                    <a:pt x="18460" y="5855"/>
                  </a:cubicBezTo>
                  <a:cubicBezTo>
                    <a:pt x="18460" y="5855"/>
                    <a:pt x="18461" y="5855"/>
                    <a:pt x="18462" y="5855"/>
                  </a:cubicBezTo>
                  <a:lnTo>
                    <a:pt x="18495" y="5857"/>
                  </a:lnTo>
                  <a:lnTo>
                    <a:pt x="18475" y="5800"/>
                  </a:lnTo>
                  <a:cubicBezTo>
                    <a:pt x="18467" y="5778"/>
                    <a:pt x="18457" y="5762"/>
                    <a:pt x="18449" y="5749"/>
                  </a:cubicBezTo>
                  <a:lnTo>
                    <a:pt x="18444" y="5740"/>
                  </a:lnTo>
                  <a:cubicBezTo>
                    <a:pt x="18445" y="5740"/>
                    <a:pt x="18445" y="5740"/>
                    <a:pt x="18446" y="5740"/>
                  </a:cubicBezTo>
                  <a:cubicBezTo>
                    <a:pt x="18449" y="5740"/>
                    <a:pt x="18451" y="5739"/>
                    <a:pt x="18454" y="5738"/>
                  </a:cubicBezTo>
                  <a:cubicBezTo>
                    <a:pt x="18482" y="5731"/>
                    <a:pt x="18489" y="5680"/>
                    <a:pt x="18493" y="5646"/>
                  </a:cubicBezTo>
                  <a:cubicBezTo>
                    <a:pt x="18493" y="5645"/>
                    <a:pt x="18493" y="5646"/>
                    <a:pt x="18493" y="5646"/>
                  </a:cubicBezTo>
                  <a:cubicBezTo>
                    <a:pt x="18494" y="5646"/>
                    <a:pt x="18494" y="5645"/>
                    <a:pt x="18494" y="5646"/>
                  </a:cubicBezTo>
                  <a:cubicBezTo>
                    <a:pt x="18499" y="5651"/>
                    <a:pt x="18499" y="5652"/>
                    <a:pt x="18502" y="5669"/>
                  </a:cubicBezTo>
                  <a:cubicBezTo>
                    <a:pt x="18507" y="5697"/>
                    <a:pt x="18517" y="5712"/>
                    <a:pt x="18533" y="5712"/>
                  </a:cubicBezTo>
                  <a:lnTo>
                    <a:pt x="18544" y="5710"/>
                  </a:lnTo>
                  <a:cubicBezTo>
                    <a:pt x="18547" y="5710"/>
                    <a:pt x="18548" y="5711"/>
                    <a:pt x="18549" y="5712"/>
                  </a:cubicBezTo>
                  <a:cubicBezTo>
                    <a:pt x="18550" y="5713"/>
                    <a:pt x="18551" y="5715"/>
                    <a:pt x="18552" y="5717"/>
                  </a:cubicBezTo>
                  <a:cubicBezTo>
                    <a:pt x="18555" y="5723"/>
                    <a:pt x="18560" y="5732"/>
                    <a:pt x="18568" y="5737"/>
                  </a:cubicBezTo>
                  <a:lnTo>
                    <a:pt x="18573" y="5738"/>
                  </a:lnTo>
                  <a:cubicBezTo>
                    <a:pt x="18580" y="5738"/>
                    <a:pt x="18588" y="5733"/>
                    <a:pt x="18596" y="5727"/>
                  </a:cubicBezTo>
                  <a:cubicBezTo>
                    <a:pt x="18597" y="5726"/>
                    <a:pt x="18599" y="5726"/>
                    <a:pt x="18600" y="5726"/>
                  </a:cubicBezTo>
                  <a:cubicBezTo>
                    <a:pt x="18608" y="5722"/>
                    <a:pt x="18616" y="5717"/>
                    <a:pt x="18624" y="5710"/>
                  </a:cubicBezTo>
                  <a:cubicBezTo>
                    <a:pt x="18639" y="5698"/>
                    <a:pt x="18646" y="5674"/>
                    <a:pt x="18652" y="5655"/>
                  </a:cubicBezTo>
                  <a:cubicBezTo>
                    <a:pt x="18655" y="5645"/>
                    <a:pt x="18657" y="5637"/>
                    <a:pt x="18661" y="5630"/>
                  </a:cubicBezTo>
                  <a:cubicBezTo>
                    <a:pt x="18670" y="5612"/>
                    <a:pt x="18680" y="5588"/>
                    <a:pt x="18684" y="5561"/>
                  </a:cubicBezTo>
                  <a:cubicBezTo>
                    <a:pt x="18687" y="5540"/>
                    <a:pt x="18687" y="5519"/>
                    <a:pt x="18686" y="5499"/>
                  </a:cubicBezTo>
                  <a:cubicBezTo>
                    <a:pt x="18685" y="5489"/>
                    <a:pt x="18685" y="5481"/>
                    <a:pt x="18686" y="5473"/>
                  </a:cubicBezTo>
                  <a:cubicBezTo>
                    <a:pt x="18686" y="5463"/>
                    <a:pt x="18688" y="5453"/>
                    <a:pt x="18691" y="5441"/>
                  </a:cubicBezTo>
                  <a:cubicBezTo>
                    <a:pt x="18693" y="5435"/>
                    <a:pt x="18695" y="5431"/>
                    <a:pt x="18696" y="5425"/>
                  </a:cubicBezTo>
                  <a:cubicBezTo>
                    <a:pt x="18702" y="5398"/>
                    <a:pt x="18704" y="5370"/>
                    <a:pt x="18706" y="5343"/>
                  </a:cubicBezTo>
                  <a:cubicBezTo>
                    <a:pt x="18708" y="5317"/>
                    <a:pt x="18710" y="5292"/>
                    <a:pt x="18716" y="5271"/>
                  </a:cubicBezTo>
                  <a:cubicBezTo>
                    <a:pt x="18729" y="5225"/>
                    <a:pt x="18734" y="5177"/>
                    <a:pt x="18732" y="5123"/>
                  </a:cubicBezTo>
                  <a:cubicBezTo>
                    <a:pt x="18731" y="5106"/>
                    <a:pt x="18729" y="5089"/>
                    <a:pt x="18727" y="5072"/>
                  </a:cubicBezTo>
                  <a:cubicBezTo>
                    <a:pt x="18724" y="5043"/>
                    <a:pt x="18723" y="5020"/>
                    <a:pt x="18726" y="4995"/>
                  </a:cubicBezTo>
                  <a:cubicBezTo>
                    <a:pt x="18729" y="4974"/>
                    <a:pt x="18729" y="4953"/>
                    <a:pt x="18730" y="4932"/>
                  </a:cubicBezTo>
                  <a:cubicBezTo>
                    <a:pt x="18731" y="4918"/>
                    <a:pt x="18731" y="4904"/>
                    <a:pt x="18732" y="4890"/>
                  </a:cubicBezTo>
                  <a:cubicBezTo>
                    <a:pt x="18733" y="4881"/>
                    <a:pt x="18735" y="4869"/>
                    <a:pt x="18737" y="4858"/>
                  </a:cubicBezTo>
                  <a:cubicBezTo>
                    <a:pt x="18743" y="4829"/>
                    <a:pt x="18750" y="4794"/>
                    <a:pt x="18743" y="4756"/>
                  </a:cubicBezTo>
                  <a:cubicBezTo>
                    <a:pt x="18738" y="4728"/>
                    <a:pt x="18732" y="4700"/>
                    <a:pt x="18726" y="4676"/>
                  </a:cubicBezTo>
                  <a:cubicBezTo>
                    <a:pt x="18722" y="4662"/>
                    <a:pt x="18719" y="4647"/>
                    <a:pt x="18716" y="4633"/>
                  </a:cubicBezTo>
                  <a:cubicBezTo>
                    <a:pt x="18710" y="4608"/>
                    <a:pt x="18703" y="4586"/>
                    <a:pt x="18696" y="4563"/>
                  </a:cubicBezTo>
                  <a:cubicBezTo>
                    <a:pt x="18693" y="4552"/>
                    <a:pt x="18689" y="4539"/>
                    <a:pt x="18686" y="4528"/>
                  </a:cubicBezTo>
                  <a:cubicBezTo>
                    <a:pt x="18679" y="4505"/>
                    <a:pt x="18672" y="4488"/>
                    <a:pt x="18665" y="4471"/>
                  </a:cubicBezTo>
                  <a:cubicBezTo>
                    <a:pt x="18658" y="4453"/>
                    <a:pt x="18651" y="4437"/>
                    <a:pt x="18646" y="4418"/>
                  </a:cubicBezTo>
                  <a:cubicBezTo>
                    <a:pt x="18637" y="4384"/>
                    <a:pt x="18628" y="4334"/>
                    <a:pt x="18628" y="4300"/>
                  </a:cubicBezTo>
                  <a:cubicBezTo>
                    <a:pt x="18628" y="4293"/>
                    <a:pt x="18628" y="4286"/>
                    <a:pt x="18629" y="4279"/>
                  </a:cubicBezTo>
                  <a:cubicBezTo>
                    <a:pt x="18629" y="4256"/>
                    <a:pt x="18630" y="4227"/>
                    <a:pt x="18623" y="4199"/>
                  </a:cubicBezTo>
                  <a:cubicBezTo>
                    <a:pt x="18617" y="4177"/>
                    <a:pt x="18608" y="4165"/>
                    <a:pt x="18601" y="4156"/>
                  </a:cubicBezTo>
                  <a:cubicBezTo>
                    <a:pt x="18598" y="4153"/>
                    <a:pt x="18596" y="4150"/>
                    <a:pt x="18593" y="4145"/>
                  </a:cubicBezTo>
                  <a:cubicBezTo>
                    <a:pt x="18590" y="4139"/>
                    <a:pt x="18586" y="4128"/>
                    <a:pt x="18583" y="4118"/>
                  </a:cubicBezTo>
                  <a:cubicBezTo>
                    <a:pt x="18580" y="4106"/>
                    <a:pt x="18577" y="4094"/>
                    <a:pt x="18573" y="4084"/>
                  </a:cubicBezTo>
                  <a:cubicBezTo>
                    <a:pt x="18571" y="4081"/>
                    <a:pt x="18570" y="4079"/>
                    <a:pt x="18568" y="4076"/>
                  </a:cubicBezTo>
                  <a:cubicBezTo>
                    <a:pt x="18569" y="4069"/>
                    <a:pt x="18570" y="4060"/>
                    <a:pt x="18569" y="4050"/>
                  </a:cubicBezTo>
                  <a:cubicBezTo>
                    <a:pt x="18566" y="4021"/>
                    <a:pt x="18555" y="4000"/>
                    <a:pt x="18541" y="3994"/>
                  </a:cubicBezTo>
                  <a:cubicBezTo>
                    <a:pt x="18527" y="3989"/>
                    <a:pt x="18513" y="3973"/>
                    <a:pt x="18498" y="3959"/>
                  </a:cubicBezTo>
                  <a:cubicBezTo>
                    <a:pt x="18490" y="3950"/>
                    <a:pt x="18481" y="3941"/>
                    <a:pt x="18473" y="3934"/>
                  </a:cubicBezTo>
                  <a:cubicBezTo>
                    <a:pt x="18465" y="3927"/>
                    <a:pt x="18458" y="3917"/>
                    <a:pt x="18451" y="3903"/>
                  </a:cubicBezTo>
                  <a:cubicBezTo>
                    <a:pt x="18440" y="3883"/>
                    <a:pt x="18427" y="3858"/>
                    <a:pt x="18406" y="3851"/>
                  </a:cubicBezTo>
                  <a:cubicBezTo>
                    <a:pt x="18398" y="3848"/>
                    <a:pt x="18390" y="3848"/>
                    <a:pt x="18381" y="3848"/>
                  </a:cubicBezTo>
                  <a:lnTo>
                    <a:pt x="18374" y="3846"/>
                  </a:lnTo>
                  <a:cubicBezTo>
                    <a:pt x="18368" y="3846"/>
                    <a:pt x="18363" y="3845"/>
                    <a:pt x="18357" y="3843"/>
                  </a:cubicBezTo>
                  <a:cubicBezTo>
                    <a:pt x="18348" y="3841"/>
                    <a:pt x="18341" y="3838"/>
                    <a:pt x="18332" y="3838"/>
                  </a:cubicBezTo>
                  <a:lnTo>
                    <a:pt x="18320" y="3838"/>
                  </a:lnTo>
                  <a:lnTo>
                    <a:pt x="18321" y="3869"/>
                  </a:lnTo>
                  <a:lnTo>
                    <a:pt x="18313" y="3883"/>
                  </a:lnTo>
                  <a:lnTo>
                    <a:pt x="18318" y="3896"/>
                  </a:lnTo>
                  <a:cubicBezTo>
                    <a:pt x="18319" y="3899"/>
                    <a:pt x="18323" y="3917"/>
                    <a:pt x="18323" y="3920"/>
                  </a:cubicBezTo>
                  <a:cubicBezTo>
                    <a:pt x="18324" y="3928"/>
                    <a:pt x="18321" y="3955"/>
                    <a:pt x="18322" y="3957"/>
                  </a:cubicBezTo>
                  <a:cubicBezTo>
                    <a:pt x="18322" y="3957"/>
                    <a:pt x="18321" y="3960"/>
                    <a:pt x="18315" y="3960"/>
                  </a:cubicBezTo>
                  <a:cubicBezTo>
                    <a:pt x="18316" y="3938"/>
                    <a:pt x="18314" y="3921"/>
                    <a:pt x="18309" y="3911"/>
                  </a:cubicBezTo>
                  <a:cubicBezTo>
                    <a:pt x="18304" y="3902"/>
                    <a:pt x="18299" y="3897"/>
                    <a:pt x="18292" y="3897"/>
                  </a:cubicBezTo>
                  <a:cubicBezTo>
                    <a:pt x="18285" y="3897"/>
                    <a:pt x="18277" y="3903"/>
                    <a:pt x="18269" y="3909"/>
                  </a:cubicBezTo>
                  <a:cubicBezTo>
                    <a:pt x="18267" y="3912"/>
                    <a:pt x="18261" y="3917"/>
                    <a:pt x="18261" y="3917"/>
                  </a:cubicBezTo>
                  <a:cubicBezTo>
                    <a:pt x="18254" y="3915"/>
                    <a:pt x="18249" y="3893"/>
                    <a:pt x="18243" y="3871"/>
                  </a:cubicBezTo>
                  <a:cubicBezTo>
                    <a:pt x="18237" y="3848"/>
                    <a:pt x="18230" y="3823"/>
                    <a:pt x="18219" y="3808"/>
                  </a:cubicBezTo>
                  <a:cubicBezTo>
                    <a:pt x="18212" y="3797"/>
                    <a:pt x="18203" y="3792"/>
                    <a:pt x="18192" y="3792"/>
                  </a:cubicBezTo>
                  <a:cubicBezTo>
                    <a:pt x="18187" y="3792"/>
                    <a:pt x="18182" y="3792"/>
                    <a:pt x="18176" y="3794"/>
                  </a:cubicBezTo>
                  <a:cubicBezTo>
                    <a:pt x="18173" y="3795"/>
                    <a:pt x="18169" y="3795"/>
                    <a:pt x="18164" y="3795"/>
                  </a:cubicBezTo>
                  <a:cubicBezTo>
                    <a:pt x="18151" y="3794"/>
                    <a:pt x="18133" y="3788"/>
                    <a:pt x="18122" y="3775"/>
                  </a:cubicBezTo>
                  <a:cubicBezTo>
                    <a:pt x="18122" y="3773"/>
                    <a:pt x="18124" y="3765"/>
                    <a:pt x="18127" y="3754"/>
                  </a:cubicBezTo>
                  <a:lnTo>
                    <a:pt x="18129" y="3746"/>
                  </a:lnTo>
                  <a:cubicBezTo>
                    <a:pt x="18134" y="3730"/>
                    <a:pt x="18139" y="3713"/>
                    <a:pt x="18145" y="3697"/>
                  </a:cubicBezTo>
                  <a:cubicBezTo>
                    <a:pt x="18160" y="3654"/>
                    <a:pt x="18176" y="3606"/>
                    <a:pt x="18177" y="3547"/>
                  </a:cubicBezTo>
                  <a:cubicBezTo>
                    <a:pt x="18177" y="3538"/>
                    <a:pt x="18178" y="3530"/>
                    <a:pt x="18177" y="3521"/>
                  </a:cubicBezTo>
                  <a:cubicBezTo>
                    <a:pt x="18177" y="3512"/>
                    <a:pt x="18177" y="3504"/>
                    <a:pt x="18177" y="3498"/>
                  </a:cubicBezTo>
                  <a:cubicBezTo>
                    <a:pt x="18178" y="3489"/>
                    <a:pt x="18181" y="3482"/>
                    <a:pt x="18184" y="3471"/>
                  </a:cubicBezTo>
                  <a:lnTo>
                    <a:pt x="18187" y="3464"/>
                  </a:lnTo>
                  <a:cubicBezTo>
                    <a:pt x="18191" y="3453"/>
                    <a:pt x="18194" y="3441"/>
                    <a:pt x="18197" y="3430"/>
                  </a:cubicBezTo>
                  <a:cubicBezTo>
                    <a:pt x="18203" y="3411"/>
                    <a:pt x="18208" y="3395"/>
                    <a:pt x="18215" y="3382"/>
                  </a:cubicBezTo>
                  <a:lnTo>
                    <a:pt x="18222" y="3373"/>
                  </a:lnTo>
                  <a:lnTo>
                    <a:pt x="18222" y="3356"/>
                  </a:lnTo>
                  <a:cubicBezTo>
                    <a:pt x="18221" y="3330"/>
                    <a:pt x="18216" y="3312"/>
                    <a:pt x="18212" y="3299"/>
                  </a:cubicBezTo>
                  <a:cubicBezTo>
                    <a:pt x="18211" y="3295"/>
                    <a:pt x="18209" y="3290"/>
                    <a:pt x="18208" y="3283"/>
                  </a:cubicBezTo>
                  <a:cubicBezTo>
                    <a:pt x="18208" y="3280"/>
                    <a:pt x="18214" y="3270"/>
                    <a:pt x="18216" y="3266"/>
                  </a:cubicBezTo>
                  <a:cubicBezTo>
                    <a:pt x="18228" y="3241"/>
                    <a:pt x="18229" y="3219"/>
                    <a:pt x="18230" y="3189"/>
                  </a:cubicBezTo>
                  <a:cubicBezTo>
                    <a:pt x="18231" y="3176"/>
                    <a:pt x="18232" y="3143"/>
                    <a:pt x="18281" y="3143"/>
                  </a:cubicBezTo>
                  <a:cubicBezTo>
                    <a:pt x="18289" y="3143"/>
                    <a:pt x="18296" y="3144"/>
                    <a:pt x="18303" y="3145"/>
                  </a:cubicBezTo>
                  <a:cubicBezTo>
                    <a:pt x="18308" y="3145"/>
                    <a:pt x="18313" y="3146"/>
                    <a:pt x="18319" y="3146"/>
                  </a:cubicBezTo>
                  <a:cubicBezTo>
                    <a:pt x="18328" y="3146"/>
                    <a:pt x="18338" y="3144"/>
                    <a:pt x="18348" y="3141"/>
                  </a:cubicBezTo>
                  <a:cubicBezTo>
                    <a:pt x="18354" y="3140"/>
                    <a:pt x="18360" y="3139"/>
                    <a:pt x="18366" y="3138"/>
                  </a:cubicBezTo>
                  <a:cubicBezTo>
                    <a:pt x="18378" y="3137"/>
                    <a:pt x="18389" y="3137"/>
                    <a:pt x="18400" y="3137"/>
                  </a:cubicBezTo>
                  <a:cubicBezTo>
                    <a:pt x="18400" y="3137"/>
                    <a:pt x="18405" y="3137"/>
                    <a:pt x="18405" y="3137"/>
                  </a:cubicBezTo>
                  <a:cubicBezTo>
                    <a:pt x="18416" y="3137"/>
                    <a:pt x="18426" y="3139"/>
                    <a:pt x="18437" y="3140"/>
                  </a:cubicBezTo>
                  <a:cubicBezTo>
                    <a:pt x="18447" y="3141"/>
                    <a:pt x="18457" y="3143"/>
                    <a:pt x="18468" y="3143"/>
                  </a:cubicBezTo>
                  <a:cubicBezTo>
                    <a:pt x="18481" y="3143"/>
                    <a:pt x="18494" y="3146"/>
                    <a:pt x="18508" y="3149"/>
                  </a:cubicBezTo>
                  <a:cubicBezTo>
                    <a:pt x="18523" y="3152"/>
                    <a:pt x="18538" y="3154"/>
                    <a:pt x="18553" y="3154"/>
                  </a:cubicBezTo>
                  <a:cubicBezTo>
                    <a:pt x="18557" y="3154"/>
                    <a:pt x="18562" y="3154"/>
                    <a:pt x="18567" y="3154"/>
                  </a:cubicBezTo>
                  <a:lnTo>
                    <a:pt x="18596" y="3149"/>
                  </a:lnTo>
                  <a:cubicBezTo>
                    <a:pt x="18596" y="3149"/>
                    <a:pt x="18576" y="3094"/>
                    <a:pt x="18576" y="3094"/>
                  </a:cubicBezTo>
                  <a:cubicBezTo>
                    <a:pt x="18577" y="3094"/>
                    <a:pt x="18578" y="3094"/>
                    <a:pt x="18578" y="3094"/>
                  </a:cubicBezTo>
                  <a:cubicBezTo>
                    <a:pt x="18586" y="3094"/>
                    <a:pt x="18594" y="3096"/>
                    <a:pt x="18601" y="3098"/>
                  </a:cubicBezTo>
                  <a:cubicBezTo>
                    <a:pt x="18606" y="3100"/>
                    <a:pt x="18610" y="3101"/>
                    <a:pt x="18613" y="3101"/>
                  </a:cubicBezTo>
                  <a:cubicBezTo>
                    <a:pt x="18639" y="3107"/>
                    <a:pt x="18663" y="3111"/>
                    <a:pt x="18687" y="3131"/>
                  </a:cubicBezTo>
                  <a:lnTo>
                    <a:pt x="18654" y="3146"/>
                  </a:lnTo>
                  <a:lnTo>
                    <a:pt x="18692" y="3194"/>
                  </a:lnTo>
                  <a:cubicBezTo>
                    <a:pt x="18708" y="3214"/>
                    <a:pt x="18723" y="3232"/>
                    <a:pt x="18743" y="3232"/>
                  </a:cubicBezTo>
                  <a:cubicBezTo>
                    <a:pt x="18747" y="3232"/>
                    <a:pt x="18750" y="3232"/>
                    <a:pt x="18754" y="3231"/>
                  </a:cubicBezTo>
                  <a:cubicBezTo>
                    <a:pt x="18768" y="3226"/>
                    <a:pt x="18782" y="3218"/>
                    <a:pt x="18794" y="3211"/>
                  </a:cubicBezTo>
                  <a:cubicBezTo>
                    <a:pt x="18803" y="3206"/>
                    <a:pt x="18812" y="3201"/>
                    <a:pt x="18820" y="3197"/>
                  </a:cubicBezTo>
                  <a:cubicBezTo>
                    <a:pt x="18831" y="3192"/>
                    <a:pt x="18845" y="3189"/>
                    <a:pt x="18860" y="3189"/>
                  </a:cubicBezTo>
                  <a:lnTo>
                    <a:pt x="18874" y="3189"/>
                  </a:lnTo>
                  <a:cubicBezTo>
                    <a:pt x="18895" y="3189"/>
                    <a:pt x="18900" y="3192"/>
                    <a:pt x="18900" y="3192"/>
                  </a:cubicBezTo>
                  <a:lnTo>
                    <a:pt x="18905" y="3200"/>
                  </a:lnTo>
                  <a:lnTo>
                    <a:pt x="18927" y="3154"/>
                  </a:lnTo>
                  <a:lnTo>
                    <a:pt x="18917" y="3132"/>
                  </a:lnTo>
                  <a:cubicBezTo>
                    <a:pt x="18909" y="3116"/>
                    <a:pt x="18901" y="3099"/>
                    <a:pt x="18890" y="3086"/>
                  </a:cubicBezTo>
                  <a:cubicBezTo>
                    <a:pt x="18879" y="3071"/>
                    <a:pt x="18869" y="3069"/>
                    <a:pt x="18859" y="3069"/>
                  </a:cubicBezTo>
                  <a:lnTo>
                    <a:pt x="18855" y="3069"/>
                  </a:lnTo>
                  <a:cubicBezTo>
                    <a:pt x="18853" y="3069"/>
                    <a:pt x="18851" y="3069"/>
                    <a:pt x="18848" y="3069"/>
                  </a:cubicBezTo>
                  <a:cubicBezTo>
                    <a:pt x="18838" y="3068"/>
                    <a:pt x="18828" y="3061"/>
                    <a:pt x="18827" y="3058"/>
                  </a:cubicBezTo>
                  <a:cubicBezTo>
                    <a:pt x="18821" y="3043"/>
                    <a:pt x="18819" y="3017"/>
                    <a:pt x="18822" y="3001"/>
                  </a:cubicBezTo>
                  <a:cubicBezTo>
                    <a:pt x="18824" y="2994"/>
                    <a:pt x="18826" y="2988"/>
                    <a:pt x="18828" y="2981"/>
                  </a:cubicBezTo>
                  <a:cubicBezTo>
                    <a:pt x="18833" y="2967"/>
                    <a:pt x="18839" y="2949"/>
                    <a:pt x="18841" y="2922"/>
                  </a:cubicBezTo>
                  <a:cubicBezTo>
                    <a:pt x="18843" y="2897"/>
                    <a:pt x="18841" y="2873"/>
                    <a:pt x="18839" y="2850"/>
                  </a:cubicBezTo>
                  <a:cubicBezTo>
                    <a:pt x="18837" y="2832"/>
                    <a:pt x="18836" y="2814"/>
                    <a:pt x="18837" y="2801"/>
                  </a:cubicBezTo>
                  <a:cubicBezTo>
                    <a:pt x="18847" y="2796"/>
                    <a:pt x="18855" y="2794"/>
                    <a:pt x="18865" y="2791"/>
                  </a:cubicBezTo>
                  <a:lnTo>
                    <a:pt x="18873" y="2790"/>
                  </a:lnTo>
                  <a:cubicBezTo>
                    <a:pt x="18878" y="2789"/>
                    <a:pt x="18883" y="2787"/>
                    <a:pt x="18889" y="2787"/>
                  </a:cubicBezTo>
                  <a:cubicBezTo>
                    <a:pt x="18897" y="2786"/>
                    <a:pt x="18905" y="2785"/>
                    <a:pt x="18915" y="2782"/>
                  </a:cubicBezTo>
                  <a:cubicBezTo>
                    <a:pt x="18920" y="2782"/>
                    <a:pt x="18926" y="2785"/>
                    <a:pt x="18933" y="2790"/>
                  </a:cubicBezTo>
                  <a:cubicBezTo>
                    <a:pt x="18941" y="2796"/>
                    <a:pt x="18950" y="2804"/>
                    <a:pt x="18960" y="2804"/>
                  </a:cubicBezTo>
                  <a:cubicBezTo>
                    <a:pt x="18961" y="2804"/>
                    <a:pt x="18968" y="2802"/>
                    <a:pt x="18968" y="2802"/>
                  </a:cubicBezTo>
                  <a:cubicBezTo>
                    <a:pt x="18972" y="2802"/>
                    <a:pt x="18972" y="2802"/>
                    <a:pt x="18976" y="2821"/>
                  </a:cubicBezTo>
                  <a:cubicBezTo>
                    <a:pt x="18978" y="2831"/>
                    <a:pt x="18980" y="2843"/>
                    <a:pt x="18983" y="2855"/>
                  </a:cubicBezTo>
                  <a:cubicBezTo>
                    <a:pt x="18988" y="2871"/>
                    <a:pt x="18995" y="2877"/>
                    <a:pt x="18998" y="2881"/>
                  </a:cubicBezTo>
                  <a:cubicBezTo>
                    <a:pt x="19000" y="2882"/>
                    <a:pt x="19001" y="2884"/>
                    <a:pt x="19001" y="2884"/>
                  </a:cubicBezTo>
                  <a:cubicBezTo>
                    <a:pt x="19002" y="2886"/>
                    <a:pt x="19003" y="2897"/>
                    <a:pt x="19004" y="2906"/>
                  </a:cubicBezTo>
                  <a:lnTo>
                    <a:pt x="19008" y="2936"/>
                  </a:lnTo>
                  <a:lnTo>
                    <a:pt x="19023" y="2929"/>
                  </a:lnTo>
                  <a:cubicBezTo>
                    <a:pt x="19028" y="2926"/>
                    <a:pt x="19031" y="2922"/>
                    <a:pt x="19034" y="2918"/>
                  </a:cubicBezTo>
                  <a:cubicBezTo>
                    <a:pt x="19040" y="2936"/>
                    <a:pt x="19045" y="2956"/>
                    <a:pt x="19051" y="2973"/>
                  </a:cubicBezTo>
                  <a:lnTo>
                    <a:pt x="19060" y="2995"/>
                  </a:lnTo>
                  <a:lnTo>
                    <a:pt x="19072" y="2981"/>
                  </a:lnTo>
                  <a:cubicBezTo>
                    <a:pt x="19075" y="2977"/>
                    <a:pt x="19077" y="2973"/>
                    <a:pt x="19080" y="2969"/>
                  </a:cubicBezTo>
                  <a:cubicBezTo>
                    <a:pt x="19083" y="2964"/>
                    <a:pt x="19085" y="2962"/>
                    <a:pt x="19086" y="2961"/>
                  </a:cubicBezTo>
                  <a:lnTo>
                    <a:pt x="19095" y="2955"/>
                  </a:lnTo>
                  <a:lnTo>
                    <a:pt x="19096" y="2946"/>
                  </a:lnTo>
                  <a:cubicBezTo>
                    <a:pt x="19096" y="2946"/>
                    <a:pt x="19098" y="2924"/>
                    <a:pt x="19099" y="2916"/>
                  </a:cubicBezTo>
                  <a:cubicBezTo>
                    <a:pt x="19100" y="2907"/>
                    <a:pt x="19101" y="2897"/>
                    <a:pt x="19103" y="2889"/>
                  </a:cubicBezTo>
                  <a:cubicBezTo>
                    <a:pt x="19104" y="2881"/>
                    <a:pt x="19105" y="2873"/>
                    <a:pt x="19106" y="2865"/>
                  </a:cubicBezTo>
                  <a:cubicBezTo>
                    <a:pt x="19108" y="2850"/>
                    <a:pt x="19109" y="2845"/>
                    <a:pt x="19113" y="2839"/>
                  </a:cubicBezTo>
                  <a:cubicBezTo>
                    <a:pt x="19115" y="2836"/>
                    <a:pt x="19119" y="2833"/>
                    <a:pt x="19124" y="2833"/>
                  </a:cubicBezTo>
                  <a:cubicBezTo>
                    <a:pt x="19129" y="2833"/>
                    <a:pt x="19134" y="2836"/>
                    <a:pt x="19138" y="2839"/>
                  </a:cubicBezTo>
                  <a:lnTo>
                    <a:pt x="19161" y="2861"/>
                  </a:lnTo>
                  <a:lnTo>
                    <a:pt x="19160" y="2807"/>
                  </a:lnTo>
                  <a:cubicBezTo>
                    <a:pt x="19160" y="2799"/>
                    <a:pt x="19159" y="2793"/>
                    <a:pt x="19159" y="2787"/>
                  </a:cubicBezTo>
                  <a:lnTo>
                    <a:pt x="19163" y="2791"/>
                  </a:lnTo>
                  <a:cubicBezTo>
                    <a:pt x="19164" y="2793"/>
                    <a:pt x="19167" y="2796"/>
                    <a:pt x="19167" y="2798"/>
                  </a:cubicBezTo>
                  <a:cubicBezTo>
                    <a:pt x="19167" y="2799"/>
                    <a:pt x="19168" y="2803"/>
                    <a:pt x="19168" y="2807"/>
                  </a:cubicBezTo>
                  <a:cubicBezTo>
                    <a:pt x="19169" y="2818"/>
                    <a:pt x="19171" y="2836"/>
                    <a:pt x="19179" y="2852"/>
                  </a:cubicBezTo>
                  <a:cubicBezTo>
                    <a:pt x="19184" y="2859"/>
                    <a:pt x="19188" y="2863"/>
                    <a:pt x="19192" y="2864"/>
                  </a:cubicBezTo>
                  <a:cubicBezTo>
                    <a:pt x="19193" y="2865"/>
                    <a:pt x="19193" y="2866"/>
                    <a:pt x="19194" y="2870"/>
                  </a:cubicBezTo>
                  <a:cubicBezTo>
                    <a:pt x="19194" y="2877"/>
                    <a:pt x="19195" y="2889"/>
                    <a:pt x="19200" y="2902"/>
                  </a:cubicBezTo>
                  <a:cubicBezTo>
                    <a:pt x="19199" y="2904"/>
                    <a:pt x="19189" y="2915"/>
                    <a:pt x="19189" y="2915"/>
                  </a:cubicBezTo>
                  <a:cubicBezTo>
                    <a:pt x="19188" y="2917"/>
                    <a:pt x="19186" y="2919"/>
                    <a:pt x="19184" y="2921"/>
                  </a:cubicBezTo>
                  <a:cubicBezTo>
                    <a:pt x="19175" y="2929"/>
                    <a:pt x="19164" y="2938"/>
                    <a:pt x="19158" y="2956"/>
                  </a:cubicBezTo>
                  <a:lnTo>
                    <a:pt x="19154" y="2970"/>
                  </a:lnTo>
                  <a:lnTo>
                    <a:pt x="19161" y="2983"/>
                  </a:lnTo>
                  <a:lnTo>
                    <a:pt x="19157" y="2992"/>
                  </a:lnTo>
                  <a:lnTo>
                    <a:pt x="19163" y="3003"/>
                  </a:lnTo>
                  <a:cubicBezTo>
                    <a:pt x="19163" y="3004"/>
                    <a:pt x="19165" y="3007"/>
                    <a:pt x="19166" y="3013"/>
                  </a:cubicBezTo>
                  <a:cubicBezTo>
                    <a:pt x="19166" y="3020"/>
                    <a:pt x="19164" y="3030"/>
                    <a:pt x="19162" y="3038"/>
                  </a:cubicBezTo>
                  <a:lnTo>
                    <a:pt x="19159" y="3054"/>
                  </a:lnTo>
                  <a:cubicBezTo>
                    <a:pt x="19152" y="3091"/>
                    <a:pt x="19143" y="3138"/>
                    <a:pt x="19148" y="3188"/>
                  </a:cubicBezTo>
                  <a:cubicBezTo>
                    <a:pt x="19154" y="3254"/>
                    <a:pt x="19154" y="3287"/>
                    <a:pt x="19136" y="3313"/>
                  </a:cubicBezTo>
                  <a:cubicBezTo>
                    <a:pt x="19130" y="3322"/>
                    <a:pt x="19122" y="3325"/>
                    <a:pt x="19110" y="3325"/>
                  </a:cubicBezTo>
                  <a:cubicBezTo>
                    <a:pt x="19106" y="3325"/>
                    <a:pt x="19102" y="3325"/>
                    <a:pt x="19099" y="3325"/>
                  </a:cubicBezTo>
                  <a:lnTo>
                    <a:pt x="19091" y="3323"/>
                  </a:lnTo>
                  <a:lnTo>
                    <a:pt x="19090" y="3374"/>
                  </a:lnTo>
                  <a:lnTo>
                    <a:pt x="19088" y="3388"/>
                  </a:lnTo>
                  <a:lnTo>
                    <a:pt x="19095" y="3391"/>
                  </a:lnTo>
                  <a:cubicBezTo>
                    <a:pt x="19098" y="3395"/>
                    <a:pt x="19107" y="3420"/>
                    <a:pt x="19110" y="3436"/>
                  </a:cubicBezTo>
                  <a:cubicBezTo>
                    <a:pt x="19113" y="3454"/>
                    <a:pt x="19114" y="3474"/>
                    <a:pt x="19114" y="3498"/>
                  </a:cubicBezTo>
                  <a:cubicBezTo>
                    <a:pt x="19114" y="3507"/>
                    <a:pt x="19115" y="3516"/>
                    <a:pt x="19115" y="3525"/>
                  </a:cubicBezTo>
                  <a:cubicBezTo>
                    <a:pt x="19116" y="3555"/>
                    <a:pt x="19124" y="3576"/>
                    <a:pt x="19131" y="3593"/>
                  </a:cubicBezTo>
                  <a:cubicBezTo>
                    <a:pt x="19133" y="3599"/>
                    <a:pt x="19135" y="3605"/>
                    <a:pt x="19137" y="3612"/>
                  </a:cubicBezTo>
                  <a:lnTo>
                    <a:pt x="19141" y="3626"/>
                  </a:lnTo>
                  <a:cubicBezTo>
                    <a:pt x="19144" y="3638"/>
                    <a:pt x="19147" y="3649"/>
                    <a:pt x="19151" y="3660"/>
                  </a:cubicBezTo>
                  <a:cubicBezTo>
                    <a:pt x="19181" y="3745"/>
                    <a:pt x="19209" y="3810"/>
                    <a:pt x="19238" y="3862"/>
                  </a:cubicBezTo>
                  <a:cubicBezTo>
                    <a:pt x="19247" y="3877"/>
                    <a:pt x="19254" y="3893"/>
                    <a:pt x="19263" y="3911"/>
                  </a:cubicBezTo>
                  <a:cubicBezTo>
                    <a:pt x="19271" y="3928"/>
                    <a:pt x="19280" y="3944"/>
                    <a:pt x="19289" y="3960"/>
                  </a:cubicBezTo>
                  <a:cubicBezTo>
                    <a:pt x="19293" y="3967"/>
                    <a:pt x="19297" y="3973"/>
                    <a:pt x="19302" y="3979"/>
                  </a:cubicBezTo>
                  <a:cubicBezTo>
                    <a:pt x="19306" y="3985"/>
                    <a:pt x="19311" y="3992"/>
                    <a:pt x="19314" y="3997"/>
                  </a:cubicBezTo>
                  <a:cubicBezTo>
                    <a:pt x="19316" y="4002"/>
                    <a:pt x="19318" y="4007"/>
                    <a:pt x="19320" y="4013"/>
                  </a:cubicBezTo>
                  <a:cubicBezTo>
                    <a:pt x="19323" y="4024"/>
                    <a:pt x="19327" y="4038"/>
                    <a:pt x="19334" y="4050"/>
                  </a:cubicBezTo>
                  <a:cubicBezTo>
                    <a:pt x="19343" y="4065"/>
                    <a:pt x="19351" y="4079"/>
                    <a:pt x="19358" y="4096"/>
                  </a:cubicBezTo>
                  <a:cubicBezTo>
                    <a:pt x="19375" y="4134"/>
                    <a:pt x="19394" y="4165"/>
                    <a:pt x="19413" y="4195"/>
                  </a:cubicBezTo>
                  <a:cubicBezTo>
                    <a:pt x="19423" y="4211"/>
                    <a:pt x="19433" y="4227"/>
                    <a:pt x="19443" y="4244"/>
                  </a:cubicBezTo>
                  <a:cubicBezTo>
                    <a:pt x="19458" y="4272"/>
                    <a:pt x="19473" y="4306"/>
                    <a:pt x="19487" y="4338"/>
                  </a:cubicBezTo>
                  <a:lnTo>
                    <a:pt x="19500" y="4369"/>
                  </a:lnTo>
                  <a:cubicBezTo>
                    <a:pt x="19514" y="4401"/>
                    <a:pt x="19531" y="4434"/>
                    <a:pt x="19548" y="4434"/>
                  </a:cubicBezTo>
                  <a:cubicBezTo>
                    <a:pt x="19558" y="4434"/>
                    <a:pt x="19566" y="4422"/>
                    <a:pt x="19571" y="4404"/>
                  </a:cubicBezTo>
                  <a:cubicBezTo>
                    <a:pt x="19574" y="4393"/>
                    <a:pt x="19577" y="4382"/>
                    <a:pt x="19578" y="4370"/>
                  </a:cubicBezTo>
                  <a:cubicBezTo>
                    <a:pt x="19580" y="4364"/>
                    <a:pt x="19581" y="4356"/>
                    <a:pt x="19583" y="4346"/>
                  </a:cubicBezTo>
                  <a:cubicBezTo>
                    <a:pt x="19587" y="4334"/>
                    <a:pt x="19591" y="4319"/>
                    <a:pt x="19591" y="4296"/>
                  </a:cubicBezTo>
                  <a:cubicBezTo>
                    <a:pt x="19591" y="4288"/>
                    <a:pt x="19590" y="4215"/>
                    <a:pt x="19575" y="4173"/>
                  </a:cubicBezTo>
                  <a:cubicBezTo>
                    <a:pt x="19571" y="4162"/>
                    <a:pt x="19565" y="4153"/>
                    <a:pt x="19559" y="4144"/>
                  </a:cubicBezTo>
                  <a:cubicBezTo>
                    <a:pt x="19555" y="4138"/>
                    <a:pt x="19545" y="4122"/>
                    <a:pt x="19544" y="4116"/>
                  </a:cubicBezTo>
                  <a:cubicBezTo>
                    <a:pt x="19545" y="4115"/>
                    <a:pt x="19547" y="4107"/>
                    <a:pt x="19561" y="4107"/>
                  </a:cubicBezTo>
                  <a:cubicBezTo>
                    <a:pt x="19568" y="4107"/>
                    <a:pt x="19577" y="4109"/>
                    <a:pt x="19584" y="4111"/>
                  </a:cubicBezTo>
                  <a:cubicBezTo>
                    <a:pt x="19590" y="4113"/>
                    <a:pt x="19595" y="4114"/>
                    <a:pt x="19599" y="4114"/>
                  </a:cubicBezTo>
                  <a:lnTo>
                    <a:pt x="19643" y="4119"/>
                  </a:lnTo>
                  <a:lnTo>
                    <a:pt x="19609" y="4056"/>
                  </a:lnTo>
                  <a:cubicBezTo>
                    <a:pt x="19602" y="4042"/>
                    <a:pt x="19596" y="4027"/>
                    <a:pt x="19589" y="4013"/>
                  </a:cubicBezTo>
                  <a:cubicBezTo>
                    <a:pt x="19584" y="4004"/>
                    <a:pt x="19579" y="3996"/>
                    <a:pt x="19574" y="3988"/>
                  </a:cubicBezTo>
                  <a:cubicBezTo>
                    <a:pt x="19565" y="3973"/>
                    <a:pt x="19558" y="3962"/>
                    <a:pt x="19554" y="3943"/>
                  </a:cubicBezTo>
                  <a:cubicBezTo>
                    <a:pt x="19550" y="3925"/>
                    <a:pt x="19549" y="3907"/>
                    <a:pt x="19551" y="3902"/>
                  </a:cubicBezTo>
                  <a:cubicBezTo>
                    <a:pt x="19552" y="3899"/>
                    <a:pt x="19558" y="3896"/>
                    <a:pt x="19566" y="3896"/>
                  </a:cubicBezTo>
                  <a:cubicBezTo>
                    <a:pt x="19568" y="3896"/>
                    <a:pt x="19573" y="3900"/>
                    <a:pt x="19579" y="3903"/>
                  </a:cubicBezTo>
                  <a:lnTo>
                    <a:pt x="19582" y="3905"/>
                  </a:lnTo>
                  <a:cubicBezTo>
                    <a:pt x="19593" y="3912"/>
                    <a:pt x="19594" y="3912"/>
                    <a:pt x="19596" y="3912"/>
                  </a:cubicBezTo>
                  <a:lnTo>
                    <a:pt x="19611" y="3912"/>
                  </a:lnTo>
                  <a:lnTo>
                    <a:pt x="19612" y="3883"/>
                  </a:lnTo>
                  <a:cubicBezTo>
                    <a:pt x="19612" y="3880"/>
                    <a:pt x="19613" y="3876"/>
                    <a:pt x="19614" y="3871"/>
                  </a:cubicBezTo>
                  <a:cubicBezTo>
                    <a:pt x="19615" y="3855"/>
                    <a:pt x="19618" y="3835"/>
                    <a:pt x="19614" y="3815"/>
                  </a:cubicBezTo>
                  <a:cubicBezTo>
                    <a:pt x="19609" y="3784"/>
                    <a:pt x="19590" y="3770"/>
                    <a:pt x="19578" y="3760"/>
                  </a:cubicBezTo>
                  <a:lnTo>
                    <a:pt x="19576" y="3757"/>
                  </a:lnTo>
                  <a:cubicBezTo>
                    <a:pt x="19565" y="3748"/>
                    <a:pt x="19555" y="3729"/>
                    <a:pt x="19546" y="3710"/>
                  </a:cubicBezTo>
                  <a:lnTo>
                    <a:pt x="19539" y="3700"/>
                  </a:lnTo>
                  <a:cubicBezTo>
                    <a:pt x="19531" y="3686"/>
                    <a:pt x="19524" y="3657"/>
                    <a:pt x="19526" y="3643"/>
                  </a:cubicBezTo>
                  <a:cubicBezTo>
                    <a:pt x="19531" y="3646"/>
                    <a:pt x="19539" y="3656"/>
                    <a:pt x="19543" y="3661"/>
                  </a:cubicBezTo>
                  <a:cubicBezTo>
                    <a:pt x="19545" y="3665"/>
                    <a:pt x="19547" y="3668"/>
                    <a:pt x="19549" y="3670"/>
                  </a:cubicBezTo>
                  <a:lnTo>
                    <a:pt x="19562" y="3686"/>
                  </a:lnTo>
                  <a:lnTo>
                    <a:pt x="19566" y="3672"/>
                  </a:lnTo>
                  <a:lnTo>
                    <a:pt x="19572" y="3653"/>
                  </a:lnTo>
                  <a:cubicBezTo>
                    <a:pt x="19576" y="3643"/>
                    <a:pt x="19582" y="3628"/>
                    <a:pt x="19581" y="3606"/>
                  </a:cubicBezTo>
                  <a:cubicBezTo>
                    <a:pt x="19579" y="3584"/>
                    <a:pt x="19571" y="3570"/>
                    <a:pt x="19564" y="3559"/>
                  </a:cubicBezTo>
                  <a:cubicBezTo>
                    <a:pt x="19562" y="3555"/>
                    <a:pt x="19560" y="3549"/>
                    <a:pt x="19558" y="3544"/>
                  </a:cubicBezTo>
                  <a:cubicBezTo>
                    <a:pt x="19550" y="3526"/>
                    <a:pt x="19541" y="3508"/>
                    <a:pt x="19530" y="3499"/>
                  </a:cubicBezTo>
                  <a:cubicBezTo>
                    <a:pt x="19524" y="3494"/>
                    <a:pt x="19518" y="3494"/>
                    <a:pt x="19513" y="3493"/>
                  </a:cubicBezTo>
                  <a:cubicBezTo>
                    <a:pt x="19509" y="3492"/>
                    <a:pt x="19504" y="3491"/>
                    <a:pt x="19502" y="3488"/>
                  </a:cubicBezTo>
                  <a:cubicBezTo>
                    <a:pt x="19493" y="3479"/>
                    <a:pt x="19484" y="3460"/>
                    <a:pt x="19478" y="3447"/>
                  </a:cubicBezTo>
                  <a:cubicBezTo>
                    <a:pt x="19477" y="3444"/>
                    <a:pt x="19478" y="3436"/>
                    <a:pt x="19478" y="3431"/>
                  </a:cubicBezTo>
                  <a:cubicBezTo>
                    <a:pt x="19477" y="3414"/>
                    <a:pt x="19476" y="3389"/>
                    <a:pt x="19466" y="3373"/>
                  </a:cubicBezTo>
                  <a:cubicBezTo>
                    <a:pt x="19459" y="3361"/>
                    <a:pt x="19452" y="3355"/>
                    <a:pt x="19446" y="3351"/>
                  </a:cubicBezTo>
                  <a:cubicBezTo>
                    <a:pt x="19444" y="3350"/>
                    <a:pt x="19442" y="3348"/>
                    <a:pt x="19440" y="3347"/>
                  </a:cubicBezTo>
                  <a:cubicBezTo>
                    <a:pt x="19438" y="3344"/>
                    <a:pt x="19434" y="3341"/>
                    <a:pt x="19430" y="3336"/>
                  </a:cubicBezTo>
                  <a:cubicBezTo>
                    <a:pt x="19423" y="3326"/>
                    <a:pt x="19414" y="3315"/>
                    <a:pt x="19401" y="3313"/>
                  </a:cubicBezTo>
                  <a:cubicBezTo>
                    <a:pt x="19394" y="3313"/>
                    <a:pt x="19389" y="3318"/>
                    <a:pt x="19385" y="3322"/>
                  </a:cubicBezTo>
                  <a:cubicBezTo>
                    <a:pt x="19384" y="3324"/>
                    <a:pt x="19383" y="3325"/>
                    <a:pt x="19383" y="3325"/>
                  </a:cubicBezTo>
                  <a:cubicBezTo>
                    <a:pt x="19377" y="3323"/>
                    <a:pt x="19373" y="3314"/>
                    <a:pt x="19365" y="3297"/>
                  </a:cubicBezTo>
                  <a:cubicBezTo>
                    <a:pt x="19363" y="3292"/>
                    <a:pt x="19361" y="3286"/>
                    <a:pt x="19359" y="3282"/>
                  </a:cubicBezTo>
                  <a:lnTo>
                    <a:pt x="19357" y="3273"/>
                  </a:lnTo>
                  <a:cubicBezTo>
                    <a:pt x="19354" y="3257"/>
                    <a:pt x="19351" y="3240"/>
                    <a:pt x="19352" y="3228"/>
                  </a:cubicBezTo>
                  <a:cubicBezTo>
                    <a:pt x="19352" y="3224"/>
                    <a:pt x="19353" y="3220"/>
                    <a:pt x="19353" y="3214"/>
                  </a:cubicBezTo>
                  <a:cubicBezTo>
                    <a:pt x="19355" y="3197"/>
                    <a:pt x="19358" y="3174"/>
                    <a:pt x="19352" y="3146"/>
                  </a:cubicBezTo>
                  <a:cubicBezTo>
                    <a:pt x="19347" y="3116"/>
                    <a:pt x="19334" y="3105"/>
                    <a:pt x="19325" y="3097"/>
                  </a:cubicBezTo>
                  <a:cubicBezTo>
                    <a:pt x="19321" y="3093"/>
                    <a:pt x="19316" y="3088"/>
                    <a:pt x="19315" y="3084"/>
                  </a:cubicBezTo>
                  <a:cubicBezTo>
                    <a:pt x="19312" y="3079"/>
                    <a:pt x="19312" y="3075"/>
                    <a:pt x="19312" y="3072"/>
                  </a:cubicBezTo>
                  <a:cubicBezTo>
                    <a:pt x="19313" y="3065"/>
                    <a:pt x="19316" y="3058"/>
                    <a:pt x="19320" y="3055"/>
                  </a:cubicBezTo>
                  <a:cubicBezTo>
                    <a:pt x="19323" y="3053"/>
                    <a:pt x="19325" y="3052"/>
                    <a:pt x="19327" y="3052"/>
                  </a:cubicBezTo>
                  <a:cubicBezTo>
                    <a:pt x="19333" y="3052"/>
                    <a:pt x="19339" y="3063"/>
                    <a:pt x="19346" y="3077"/>
                  </a:cubicBezTo>
                  <a:cubicBezTo>
                    <a:pt x="19351" y="3086"/>
                    <a:pt x="19356" y="3094"/>
                    <a:pt x="19361" y="3101"/>
                  </a:cubicBezTo>
                  <a:cubicBezTo>
                    <a:pt x="19367" y="3109"/>
                    <a:pt x="19371" y="3114"/>
                    <a:pt x="19376" y="3114"/>
                  </a:cubicBezTo>
                  <a:cubicBezTo>
                    <a:pt x="19382" y="3114"/>
                    <a:pt x="19387" y="3107"/>
                    <a:pt x="19390" y="3098"/>
                  </a:cubicBezTo>
                  <a:cubicBezTo>
                    <a:pt x="19397" y="3081"/>
                    <a:pt x="19396" y="3057"/>
                    <a:pt x="19395" y="3037"/>
                  </a:cubicBezTo>
                  <a:cubicBezTo>
                    <a:pt x="19394" y="3034"/>
                    <a:pt x="19394" y="3031"/>
                    <a:pt x="19394" y="3029"/>
                  </a:cubicBezTo>
                  <a:cubicBezTo>
                    <a:pt x="19394" y="3023"/>
                    <a:pt x="19395" y="3018"/>
                    <a:pt x="19398" y="3017"/>
                  </a:cubicBezTo>
                  <a:cubicBezTo>
                    <a:pt x="19399" y="3019"/>
                    <a:pt x="19403" y="3029"/>
                    <a:pt x="19405" y="3035"/>
                  </a:cubicBezTo>
                  <a:cubicBezTo>
                    <a:pt x="19415" y="3059"/>
                    <a:pt x="19426" y="3086"/>
                    <a:pt x="19440" y="3086"/>
                  </a:cubicBezTo>
                  <a:cubicBezTo>
                    <a:pt x="19445" y="3086"/>
                    <a:pt x="19455" y="3082"/>
                    <a:pt x="19462" y="3054"/>
                  </a:cubicBezTo>
                  <a:cubicBezTo>
                    <a:pt x="19464" y="3047"/>
                    <a:pt x="19465" y="3038"/>
                    <a:pt x="19467" y="3030"/>
                  </a:cubicBezTo>
                  <a:cubicBezTo>
                    <a:pt x="19470" y="3015"/>
                    <a:pt x="19472" y="3003"/>
                    <a:pt x="19477" y="2995"/>
                  </a:cubicBezTo>
                  <a:cubicBezTo>
                    <a:pt x="19482" y="2986"/>
                    <a:pt x="19489" y="2981"/>
                    <a:pt x="19499" y="2981"/>
                  </a:cubicBezTo>
                  <a:lnTo>
                    <a:pt x="19504" y="2983"/>
                  </a:lnTo>
                  <a:cubicBezTo>
                    <a:pt x="19525" y="2985"/>
                    <a:pt x="19552" y="2989"/>
                    <a:pt x="19572" y="3009"/>
                  </a:cubicBezTo>
                  <a:cubicBezTo>
                    <a:pt x="19583" y="3020"/>
                    <a:pt x="19594" y="3034"/>
                    <a:pt x="19606" y="3047"/>
                  </a:cubicBezTo>
                  <a:cubicBezTo>
                    <a:pt x="19619" y="3063"/>
                    <a:pt x="19633" y="3079"/>
                    <a:pt x="19647" y="3092"/>
                  </a:cubicBezTo>
                  <a:lnTo>
                    <a:pt x="19667" y="3109"/>
                  </a:lnTo>
                  <a:lnTo>
                    <a:pt x="19669" y="3063"/>
                  </a:lnTo>
                  <a:cubicBezTo>
                    <a:pt x="19670" y="3038"/>
                    <a:pt x="19664" y="3010"/>
                    <a:pt x="19655" y="2989"/>
                  </a:cubicBezTo>
                  <a:cubicBezTo>
                    <a:pt x="19656" y="2988"/>
                    <a:pt x="19657" y="2987"/>
                    <a:pt x="19657" y="2986"/>
                  </a:cubicBezTo>
                  <a:cubicBezTo>
                    <a:pt x="19663" y="2976"/>
                    <a:pt x="19670" y="2965"/>
                    <a:pt x="19676" y="2949"/>
                  </a:cubicBezTo>
                  <a:cubicBezTo>
                    <a:pt x="19682" y="2930"/>
                    <a:pt x="19687" y="2908"/>
                    <a:pt x="19692" y="2885"/>
                  </a:cubicBezTo>
                  <a:cubicBezTo>
                    <a:pt x="19698" y="2854"/>
                    <a:pt x="19704" y="2824"/>
                    <a:pt x="19714" y="2816"/>
                  </a:cubicBezTo>
                  <a:cubicBezTo>
                    <a:pt x="19725" y="2807"/>
                    <a:pt x="19732" y="2793"/>
                    <a:pt x="19739" y="2781"/>
                  </a:cubicBezTo>
                  <a:cubicBezTo>
                    <a:pt x="19742" y="2774"/>
                    <a:pt x="19745" y="2769"/>
                    <a:pt x="19749" y="2764"/>
                  </a:cubicBezTo>
                  <a:cubicBezTo>
                    <a:pt x="19751" y="2762"/>
                    <a:pt x="19753" y="2759"/>
                    <a:pt x="19755" y="2757"/>
                  </a:cubicBezTo>
                  <a:cubicBezTo>
                    <a:pt x="19760" y="2753"/>
                    <a:pt x="19766" y="2749"/>
                    <a:pt x="19772" y="2737"/>
                  </a:cubicBezTo>
                  <a:cubicBezTo>
                    <a:pt x="19782" y="2717"/>
                    <a:pt x="19792" y="2707"/>
                    <a:pt x="19807" y="2705"/>
                  </a:cubicBezTo>
                  <a:cubicBezTo>
                    <a:pt x="19823" y="2705"/>
                    <a:pt x="19895" y="2729"/>
                    <a:pt x="19903" y="2739"/>
                  </a:cubicBezTo>
                  <a:lnTo>
                    <a:pt x="19908" y="2745"/>
                  </a:lnTo>
                  <a:lnTo>
                    <a:pt x="19915" y="2731"/>
                  </a:lnTo>
                  <a:lnTo>
                    <a:pt x="19928" y="2734"/>
                  </a:lnTo>
                  <a:lnTo>
                    <a:pt x="19928" y="2717"/>
                  </a:lnTo>
                  <a:cubicBezTo>
                    <a:pt x="19931" y="2615"/>
                    <a:pt x="19897" y="2592"/>
                    <a:pt x="19870" y="2574"/>
                  </a:cubicBezTo>
                  <a:lnTo>
                    <a:pt x="19860" y="2568"/>
                  </a:lnTo>
                  <a:cubicBezTo>
                    <a:pt x="19835" y="2550"/>
                    <a:pt x="19809" y="2530"/>
                    <a:pt x="19788" y="2498"/>
                  </a:cubicBezTo>
                  <a:cubicBezTo>
                    <a:pt x="19782" y="2490"/>
                    <a:pt x="19777" y="2481"/>
                    <a:pt x="19772" y="2472"/>
                  </a:cubicBezTo>
                  <a:cubicBezTo>
                    <a:pt x="19758" y="2447"/>
                    <a:pt x="19742" y="2419"/>
                    <a:pt x="19719" y="2407"/>
                  </a:cubicBezTo>
                  <a:cubicBezTo>
                    <a:pt x="19716" y="2406"/>
                    <a:pt x="19711" y="2405"/>
                    <a:pt x="19705" y="2403"/>
                  </a:cubicBezTo>
                  <a:cubicBezTo>
                    <a:pt x="19698" y="2400"/>
                    <a:pt x="19691" y="2399"/>
                    <a:pt x="19686" y="2397"/>
                  </a:cubicBezTo>
                  <a:cubicBezTo>
                    <a:pt x="19694" y="2392"/>
                    <a:pt x="19701" y="2387"/>
                    <a:pt x="19706" y="2380"/>
                  </a:cubicBezTo>
                  <a:cubicBezTo>
                    <a:pt x="19707" y="2378"/>
                    <a:pt x="19707" y="2378"/>
                    <a:pt x="19708" y="2377"/>
                  </a:cubicBezTo>
                  <a:cubicBezTo>
                    <a:pt x="19726" y="2362"/>
                    <a:pt x="19736" y="2341"/>
                    <a:pt x="19737" y="2312"/>
                  </a:cubicBezTo>
                  <a:cubicBezTo>
                    <a:pt x="19738" y="2293"/>
                    <a:pt x="19735" y="2274"/>
                    <a:pt x="19729" y="2256"/>
                  </a:cubicBezTo>
                  <a:cubicBezTo>
                    <a:pt x="19730" y="2257"/>
                    <a:pt x="19731" y="2258"/>
                    <a:pt x="19732" y="2259"/>
                  </a:cubicBezTo>
                  <a:cubicBezTo>
                    <a:pt x="19753" y="2283"/>
                    <a:pt x="19772" y="2286"/>
                    <a:pt x="19787" y="2286"/>
                  </a:cubicBezTo>
                  <a:cubicBezTo>
                    <a:pt x="19792" y="2286"/>
                    <a:pt x="19798" y="2286"/>
                    <a:pt x="19804" y="2286"/>
                  </a:cubicBezTo>
                  <a:cubicBezTo>
                    <a:pt x="19809" y="2285"/>
                    <a:pt x="19815" y="2284"/>
                    <a:pt x="19821" y="2284"/>
                  </a:cubicBezTo>
                  <a:cubicBezTo>
                    <a:pt x="19825" y="2284"/>
                    <a:pt x="19829" y="2285"/>
                    <a:pt x="19833" y="2286"/>
                  </a:cubicBezTo>
                  <a:cubicBezTo>
                    <a:pt x="19872" y="2291"/>
                    <a:pt x="19897" y="2314"/>
                    <a:pt x="19930" y="2355"/>
                  </a:cubicBezTo>
                  <a:cubicBezTo>
                    <a:pt x="19952" y="2382"/>
                    <a:pt x="19976" y="2387"/>
                    <a:pt x="19998" y="2392"/>
                  </a:cubicBezTo>
                  <a:cubicBezTo>
                    <a:pt x="20015" y="2396"/>
                    <a:pt x="20030" y="2399"/>
                    <a:pt x="20044" y="2411"/>
                  </a:cubicBezTo>
                  <a:cubicBezTo>
                    <a:pt x="20050" y="2415"/>
                    <a:pt x="20055" y="2420"/>
                    <a:pt x="20061" y="2426"/>
                  </a:cubicBezTo>
                  <a:cubicBezTo>
                    <a:pt x="20081" y="2444"/>
                    <a:pt x="20100" y="2464"/>
                    <a:pt x="20126" y="2464"/>
                  </a:cubicBezTo>
                  <a:cubicBezTo>
                    <a:pt x="20140" y="2464"/>
                    <a:pt x="20150" y="2457"/>
                    <a:pt x="20156" y="2443"/>
                  </a:cubicBezTo>
                  <a:cubicBezTo>
                    <a:pt x="20161" y="2433"/>
                    <a:pt x="20163" y="2421"/>
                    <a:pt x="20163" y="2404"/>
                  </a:cubicBezTo>
                  <a:lnTo>
                    <a:pt x="20161" y="2397"/>
                  </a:lnTo>
                  <a:cubicBezTo>
                    <a:pt x="20159" y="2376"/>
                    <a:pt x="20149" y="2357"/>
                    <a:pt x="20131" y="2341"/>
                  </a:cubicBezTo>
                  <a:cubicBezTo>
                    <a:pt x="20133" y="2329"/>
                    <a:pt x="20134" y="2315"/>
                    <a:pt x="20131" y="2303"/>
                  </a:cubicBezTo>
                  <a:cubicBezTo>
                    <a:pt x="20129" y="2292"/>
                    <a:pt x="20126" y="2284"/>
                    <a:pt x="20121" y="2276"/>
                  </a:cubicBezTo>
                  <a:cubicBezTo>
                    <a:pt x="20122" y="2276"/>
                    <a:pt x="20133" y="2276"/>
                    <a:pt x="20133" y="2276"/>
                  </a:cubicBezTo>
                  <a:lnTo>
                    <a:pt x="20136" y="2262"/>
                  </a:lnTo>
                  <a:cubicBezTo>
                    <a:pt x="20138" y="2261"/>
                    <a:pt x="20139" y="2259"/>
                    <a:pt x="20141" y="2256"/>
                  </a:cubicBezTo>
                  <a:lnTo>
                    <a:pt x="20154" y="2236"/>
                  </a:lnTo>
                  <a:lnTo>
                    <a:pt x="20145" y="2209"/>
                  </a:lnTo>
                  <a:cubicBezTo>
                    <a:pt x="20141" y="2197"/>
                    <a:pt x="20136" y="2191"/>
                    <a:pt x="20132" y="2187"/>
                  </a:cubicBezTo>
                  <a:cubicBezTo>
                    <a:pt x="20132" y="2181"/>
                    <a:pt x="20131" y="2173"/>
                    <a:pt x="20128" y="2164"/>
                  </a:cubicBezTo>
                  <a:cubicBezTo>
                    <a:pt x="20123" y="2148"/>
                    <a:pt x="20116" y="2141"/>
                    <a:pt x="20109" y="2135"/>
                  </a:cubicBezTo>
                  <a:cubicBezTo>
                    <a:pt x="20088" y="2114"/>
                    <a:pt x="20066" y="2100"/>
                    <a:pt x="20045" y="2087"/>
                  </a:cubicBezTo>
                  <a:cubicBezTo>
                    <a:pt x="20026" y="2074"/>
                    <a:pt x="20006" y="2061"/>
                    <a:pt x="19988" y="2044"/>
                  </a:cubicBezTo>
                  <a:cubicBezTo>
                    <a:pt x="19949" y="2006"/>
                    <a:pt x="19912" y="1996"/>
                    <a:pt x="19867" y="1993"/>
                  </a:cubicBezTo>
                  <a:lnTo>
                    <a:pt x="19860" y="1993"/>
                  </a:lnTo>
                  <a:cubicBezTo>
                    <a:pt x="19854" y="1993"/>
                    <a:pt x="19848" y="1994"/>
                    <a:pt x="19842" y="1994"/>
                  </a:cubicBezTo>
                  <a:cubicBezTo>
                    <a:pt x="19836" y="1995"/>
                    <a:pt x="19831" y="1994"/>
                    <a:pt x="19826" y="1994"/>
                  </a:cubicBezTo>
                  <a:cubicBezTo>
                    <a:pt x="19812" y="1994"/>
                    <a:pt x="19796" y="1992"/>
                    <a:pt x="19781" y="1974"/>
                  </a:cubicBezTo>
                  <a:cubicBezTo>
                    <a:pt x="19763" y="1953"/>
                    <a:pt x="19747" y="1942"/>
                    <a:pt x="19728" y="1929"/>
                  </a:cubicBezTo>
                  <a:lnTo>
                    <a:pt x="19708" y="1916"/>
                  </a:lnTo>
                  <a:cubicBezTo>
                    <a:pt x="19696" y="1907"/>
                    <a:pt x="19684" y="1899"/>
                    <a:pt x="19672" y="1892"/>
                  </a:cubicBezTo>
                  <a:cubicBezTo>
                    <a:pt x="19631" y="1871"/>
                    <a:pt x="19589" y="1848"/>
                    <a:pt x="19548" y="1825"/>
                  </a:cubicBezTo>
                  <a:cubicBezTo>
                    <a:pt x="19531" y="1814"/>
                    <a:pt x="19513" y="1804"/>
                    <a:pt x="19495" y="1794"/>
                  </a:cubicBezTo>
                  <a:cubicBezTo>
                    <a:pt x="19476" y="1783"/>
                    <a:pt x="19457" y="1777"/>
                    <a:pt x="19438" y="1771"/>
                  </a:cubicBezTo>
                  <a:cubicBezTo>
                    <a:pt x="19419" y="1764"/>
                    <a:pt x="19399" y="1757"/>
                    <a:pt x="19380" y="1746"/>
                  </a:cubicBezTo>
                  <a:cubicBezTo>
                    <a:pt x="19339" y="1721"/>
                    <a:pt x="19297" y="1699"/>
                    <a:pt x="19257" y="1681"/>
                  </a:cubicBezTo>
                  <a:cubicBezTo>
                    <a:pt x="19250" y="1678"/>
                    <a:pt x="19244" y="1675"/>
                    <a:pt x="19238" y="1672"/>
                  </a:cubicBezTo>
                  <a:cubicBezTo>
                    <a:pt x="19224" y="1665"/>
                    <a:pt x="19210" y="1658"/>
                    <a:pt x="19194" y="1655"/>
                  </a:cubicBezTo>
                  <a:cubicBezTo>
                    <a:pt x="19172" y="1651"/>
                    <a:pt x="19149" y="1642"/>
                    <a:pt x="19128" y="1633"/>
                  </a:cubicBezTo>
                  <a:cubicBezTo>
                    <a:pt x="19102" y="1623"/>
                    <a:pt x="19074" y="1611"/>
                    <a:pt x="19047" y="1609"/>
                  </a:cubicBezTo>
                  <a:cubicBezTo>
                    <a:pt x="19024" y="1607"/>
                    <a:pt x="19000" y="1598"/>
                    <a:pt x="18977" y="1590"/>
                  </a:cubicBezTo>
                  <a:lnTo>
                    <a:pt x="18961" y="1586"/>
                  </a:lnTo>
                  <a:cubicBezTo>
                    <a:pt x="18944" y="1580"/>
                    <a:pt x="18928" y="1579"/>
                    <a:pt x="18909" y="1579"/>
                  </a:cubicBezTo>
                  <a:lnTo>
                    <a:pt x="18903" y="1579"/>
                  </a:lnTo>
                  <a:cubicBezTo>
                    <a:pt x="18880" y="1579"/>
                    <a:pt x="18860" y="1578"/>
                    <a:pt x="18842" y="1569"/>
                  </a:cubicBezTo>
                  <a:cubicBezTo>
                    <a:pt x="18840" y="1567"/>
                    <a:pt x="18837" y="1566"/>
                    <a:pt x="18835" y="1564"/>
                  </a:cubicBezTo>
                  <a:cubicBezTo>
                    <a:pt x="18829" y="1560"/>
                    <a:pt x="18824" y="1557"/>
                    <a:pt x="18818" y="1555"/>
                  </a:cubicBezTo>
                  <a:lnTo>
                    <a:pt x="18814" y="1553"/>
                  </a:lnTo>
                  <a:cubicBezTo>
                    <a:pt x="18812" y="1553"/>
                    <a:pt x="18809" y="1554"/>
                    <a:pt x="18805" y="1555"/>
                  </a:cubicBezTo>
                  <a:cubicBezTo>
                    <a:pt x="18801" y="1555"/>
                    <a:pt x="18796" y="1557"/>
                    <a:pt x="18793" y="1565"/>
                  </a:cubicBezTo>
                  <a:lnTo>
                    <a:pt x="18782" y="1596"/>
                  </a:lnTo>
                  <a:cubicBezTo>
                    <a:pt x="18774" y="1584"/>
                    <a:pt x="18762" y="1574"/>
                    <a:pt x="18744" y="1570"/>
                  </a:cubicBezTo>
                  <a:cubicBezTo>
                    <a:pt x="18737" y="1568"/>
                    <a:pt x="18730" y="1567"/>
                    <a:pt x="18723" y="1567"/>
                  </a:cubicBezTo>
                  <a:cubicBezTo>
                    <a:pt x="18716" y="1567"/>
                    <a:pt x="18694" y="1567"/>
                    <a:pt x="18677" y="1609"/>
                  </a:cubicBezTo>
                  <a:lnTo>
                    <a:pt x="18674" y="1616"/>
                  </a:lnTo>
                  <a:cubicBezTo>
                    <a:pt x="18667" y="1636"/>
                    <a:pt x="18666" y="1636"/>
                    <a:pt x="18658" y="1636"/>
                  </a:cubicBezTo>
                  <a:cubicBezTo>
                    <a:pt x="18649" y="1636"/>
                    <a:pt x="18640" y="1634"/>
                    <a:pt x="18631" y="1632"/>
                  </a:cubicBezTo>
                  <a:cubicBezTo>
                    <a:pt x="18621" y="1629"/>
                    <a:pt x="18612" y="1626"/>
                    <a:pt x="18602" y="1626"/>
                  </a:cubicBezTo>
                  <a:cubicBezTo>
                    <a:pt x="18585" y="1625"/>
                    <a:pt x="18566" y="1620"/>
                    <a:pt x="18549" y="1615"/>
                  </a:cubicBezTo>
                  <a:cubicBezTo>
                    <a:pt x="18531" y="1610"/>
                    <a:pt x="18512" y="1605"/>
                    <a:pt x="18493" y="1604"/>
                  </a:cubicBezTo>
                  <a:cubicBezTo>
                    <a:pt x="18473" y="1603"/>
                    <a:pt x="18453" y="1602"/>
                    <a:pt x="18433" y="1602"/>
                  </a:cubicBezTo>
                  <a:cubicBezTo>
                    <a:pt x="18419" y="1602"/>
                    <a:pt x="18377" y="1602"/>
                    <a:pt x="18377" y="1602"/>
                  </a:cubicBezTo>
                  <a:cubicBezTo>
                    <a:pt x="18357" y="1602"/>
                    <a:pt x="18336" y="1602"/>
                    <a:pt x="18320" y="1578"/>
                  </a:cubicBezTo>
                  <a:cubicBezTo>
                    <a:pt x="18317" y="1575"/>
                    <a:pt x="18314" y="1568"/>
                    <a:pt x="18312" y="1561"/>
                  </a:cubicBezTo>
                  <a:cubicBezTo>
                    <a:pt x="18309" y="1553"/>
                    <a:pt x="18305" y="1544"/>
                    <a:pt x="18301" y="1536"/>
                  </a:cubicBezTo>
                  <a:cubicBezTo>
                    <a:pt x="18287" y="1513"/>
                    <a:pt x="18267" y="1483"/>
                    <a:pt x="18244" y="1475"/>
                  </a:cubicBezTo>
                  <a:cubicBezTo>
                    <a:pt x="18239" y="1473"/>
                    <a:pt x="18234" y="1469"/>
                    <a:pt x="18228" y="1465"/>
                  </a:cubicBezTo>
                  <a:cubicBezTo>
                    <a:pt x="18220" y="1460"/>
                    <a:pt x="18211" y="1456"/>
                    <a:pt x="18202" y="1454"/>
                  </a:cubicBezTo>
                  <a:cubicBezTo>
                    <a:pt x="18185" y="1452"/>
                    <a:pt x="18169" y="1445"/>
                    <a:pt x="18152" y="1439"/>
                  </a:cubicBezTo>
                  <a:cubicBezTo>
                    <a:pt x="18135" y="1432"/>
                    <a:pt x="18118" y="1425"/>
                    <a:pt x="18100" y="1422"/>
                  </a:cubicBezTo>
                  <a:cubicBezTo>
                    <a:pt x="18089" y="1420"/>
                    <a:pt x="18079" y="1421"/>
                    <a:pt x="18068" y="1421"/>
                  </a:cubicBezTo>
                  <a:cubicBezTo>
                    <a:pt x="18047" y="1421"/>
                    <a:pt x="18025" y="1424"/>
                    <a:pt x="18003" y="1427"/>
                  </a:cubicBezTo>
                  <a:lnTo>
                    <a:pt x="17982" y="1430"/>
                  </a:lnTo>
                  <a:cubicBezTo>
                    <a:pt x="17967" y="1431"/>
                    <a:pt x="17954" y="1432"/>
                    <a:pt x="17938" y="1445"/>
                  </a:cubicBezTo>
                  <a:cubicBezTo>
                    <a:pt x="17927" y="1454"/>
                    <a:pt x="17914" y="1465"/>
                    <a:pt x="17899" y="1465"/>
                  </a:cubicBezTo>
                  <a:cubicBezTo>
                    <a:pt x="17888" y="1465"/>
                    <a:pt x="17877" y="1461"/>
                    <a:pt x="17865" y="1453"/>
                  </a:cubicBezTo>
                  <a:cubicBezTo>
                    <a:pt x="17860" y="1450"/>
                    <a:pt x="17855" y="1444"/>
                    <a:pt x="17850" y="1437"/>
                  </a:cubicBezTo>
                  <a:cubicBezTo>
                    <a:pt x="17840" y="1427"/>
                    <a:pt x="17829" y="1415"/>
                    <a:pt x="17819" y="1413"/>
                  </a:cubicBezTo>
                  <a:cubicBezTo>
                    <a:pt x="17812" y="1411"/>
                    <a:pt x="17805" y="1410"/>
                    <a:pt x="17797" y="1408"/>
                  </a:cubicBezTo>
                  <a:cubicBezTo>
                    <a:pt x="17780" y="1405"/>
                    <a:pt x="17762" y="1401"/>
                    <a:pt x="17746" y="1394"/>
                  </a:cubicBezTo>
                  <a:cubicBezTo>
                    <a:pt x="17741" y="1392"/>
                    <a:pt x="17735" y="1389"/>
                    <a:pt x="17730" y="1385"/>
                  </a:cubicBezTo>
                  <a:cubicBezTo>
                    <a:pt x="17725" y="1381"/>
                    <a:pt x="17720" y="1377"/>
                    <a:pt x="17715" y="1374"/>
                  </a:cubicBezTo>
                  <a:cubicBezTo>
                    <a:pt x="17710" y="1372"/>
                    <a:pt x="17705" y="1371"/>
                    <a:pt x="17699" y="1370"/>
                  </a:cubicBezTo>
                  <a:cubicBezTo>
                    <a:pt x="17697" y="1369"/>
                    <a:pt x="17695" y="1367"/>
                    <a:pt x="17692" y="1367"/>
                  </a:cubicBezTo>
                  <a:cubicBezTo>
                    <a:pt x="17692" y="1362"/>
                    <a:pt x="17691" y="1358"/>
                    <a:pt x="17691" y="1354"/>
                  </a:cubicBezTo>
                  <a:cubicBezTo>
                    <a:pt x="17683" y="1303"/>
                    <a:pt x="17637" y="1284"/>
                    <a:pt x="17623" y="1279"/>
                  </a:cubicBezTo>
                  <a:cubicBezTo>
                    <a:pt x="17598" y="1269"/>
                    <a:pt x="17572" y="1267"/>
                    <a:pt x="17547" y="1266"/>
                  </a:cubicBezTo>
                  <a:lnTo>
                    <a:pt x="17541" y="1266"/>
                  </a:lnTo>
                  <a:cubicBezTo>
                    <a:pt x="17539" y="1266"/>
                    <a:pt x="17538" y="1265"/>
                    <a:pt x="17536" y="1265"/>
                  </a:cubicBezTo>
                  <a:cubicBezTo>
                    <a:pt x="17532" y="1264"/>
                    <a:pt x="17528" y="1263"/>
                    <a:pt x="17525" y="1263"/>
                  </a:cubicBezTo>
                  <a:cubicBezTo>
                    <a:pt x="17515" y="1263"/>
                    <a:pt x="17507" y="1269"/>
                    <a:pt x="17501" y="1282"/>
                  </a:cubicBezTo>
                  <a:cubicBezTo>
                    <a:pt x="17501" y="1282"/>
                    <a:pt x="17501" y="1284"/>
                    <a:pt x="17500" y="1285"/>
                  </a:cubicBezTo>
                  <a:cubicBezTo>
                    <a:pt x="17492" y="1273"/>
                    <a:pt x="17482" y="1270"/>
                    <a:pt x="17475" y="1268"/>
                  </a:cubicBezTo>
                  <a:cubicBezTo>
                    <a:pt x="17473" y="1267"/>
                    <a:pt x="17471" y="1267"/>
                    <a:pt x="17470" y="1266"/>
                  </a:cubicBezTo>
                  <a:cubicBezTo>
                    <a:pt x="17406" y="1239"/>
                    <a:pt x="17338" y="1228"/>
                    <a:pt x="17267" y="1222"/>
                  </a:cubicBezTo>
                  <a:lnTo>
                    <a:pt x="17268" y="1217"/>
                  </a:lnTo>
                  <a:cubicBezTo>
                    <a:pt x="17239" y="1154"/>
                    <a:pt x="17180" y="1128"/>
                    <a:pt x="17140" y="1137"/>
                  </a:cubicBezTo>
                  <a:cubicBezTo>
                    <a:pt x="17128" y="1139"/>
                    <a:pt x="17100" y="1159"/>
                    <a:pt x="17113" y="1194"/>
                  </a:cubicBezTo>
                  <a:cubicBezTo>
                    <a:pt x="17124" y="1225"/>
                    <a:pt x="17171" y="1209"/>
                    <a:pt x="17186" y="1211"/>
                  </a:cubicBezTo>
                  <a:cubicBezTo>
                    <a:pt x="17169" y="1212"/>
                    <a:pt x="17146" y="1219"/>
                    <a:pt x="17129" y="1249"/>
                  </a:cubicBezTo>
                  <a:cubicBezTo>
                    <a:pt x="17116" y="1273"/>
                    <a:pt x="17116" y="1296"/>
                    <a:pt x="17118" y="1311"/>
                  </a:cubicBezTo>
                  <a:cubicBezTo>
                    <a:pt x="17121" y="1339"/>
                    <a:pt x="17132" y="1356"/>
                    <a:pt x="17148" y="1368"/>
                  </a:cubicBezTo>
                  <a:cubicBezTo>
                    <a:pt x="17143" y="1369"/>
                    <a:pt x="17138" y="1370"/>
                    <a:pt x="17133" y="1371"/>
                  </a:cubicBezTo>
                  <a:cubicBezTo>
                    <a:pt x="17126" y="1373"/>
                    <a:pt x="17118" y="1376"/>
                    <a:pt x="17111" y="1376"/>
                  </a:cubicBezTo>
                  <a:lnTo>
                    <a:pt x="17108" y="1376"/>
                  </a:lnTo>
                  <a:cubicBezTo>
                    <a:pt x="17101" y="1375"/>
                    <a:pt x="17093" y="1372"/>
                    <a:pt x="17085" y="1370"/>
                  </a:cubicBezTo>
                  <a:cubicBezTo>
                    <a:pt x="17076" y="1367"/>
                    <a:pt x="17068" y="1364"/>
                    <a:pt x="17059" y="1363"/>
                  </a:cubicBezTo>
                  <a:cubicBezTo>
                    <a:pt x="17057" y="1363"/>
                    <a:pt x="17055" y="1362"/>
                    <a:pt x="17053" y="1362"/>
                  </a:cubicBezTo>
                  <a:cubicBezTo>
                    <a:pt x="17039" y="1362"/>
                    <a:pt x="17025" y="1367"/>
                    <a:pt x="17013" y="1371"/>
                  </a:cubicBezTo>
                  <a:lnTo>
                    <a:pt x="17007" y="1374"/>
                  </a:lnTo>
                  <a:cubicBezTo>
                    <a:pt x="17001" y="1376"/>
                    <a:pt x="16995" y="1380"/>
                    <a:pt x="16988" y="1385"/>
                  </a:cubicBezTo>
                  <a:cubicBezTo>
                    <a:pt x="16984" y="1388"/>
                    <a:pt x="16980" y="1390"/>
                    <a:pt x="16976" y="1391"/>
                  </a:cubicBezTo>
                  <a:cubicBezTo>
                    <a:pt x="16973" y="1392"/>
                    <a:pt x="16970" y="1393"/>
                    <a:pt x="16967" y="1393"/>
                  </a:cubicBezTo>
                  <a:cubicBezTo>
                    <a:pt x="16955" y="1393"/>
                    <a:pt x="16944" y="1385"/>
                    <a:pt x="16930" y="1374"/>
                  </a:cubicBezTo>
                  <a:lnTo>
                    <a:pt x="16923" y="1368"/>
                  </a:lnTo>
                  <a:cubicBezTo>
                    <a:pt x="16921" y="1367"/>
                    <a:pt x="16918" y="1364"/>
                    <a:pt x="16915" y="1360"/>
                  </a:cubicBezTo>
                  <a:cubicBezTo>
                    <a:pt x="16898" y="1345"/>
                    <a:pt x="16883" y="1331"/>
                    <a:pt x="16871" y="1331"/>
                  </a:cubicBezTo>
                  <a:cubicBezTo>
                    <a:pt x="16864" y="1331"/>
                    <a:pt x="16859" y="1335"/>
                    <a:pt x="16855" y="1343"/>
                  </a:cubicBezTo>
                  <a:cubicBezTo>
                    <a:pt x="16837" y="1376"/>
                    <a:pt x="16850" y="1430"/>
                    <a:pt x="16857" y="1464"/>
                  </a:cubicBezTo>
                  <a:cubicBezTo>
                    <a:pt x="16858" y="1467"/>
                    <a:pt x="16859" y="1470"/>
                    <a:pt x="16860" y="1473"/>
                  </a:cubicBezTo>
                  <a:cubicBezTo>
                    <a:pt x="16855" y="1471"/>
                    <a:pt x="16849" y="1467"/>
                    <a:pt x="16843" y="1464"/>
                  </a:cubicBezTo>
                  <a:cubicBezTo>
                    <a:pt x="16797" y="1438"/>
                    <a:pt x="16755" y="1403"/>
                    <a:pt x="16712" y="1365"/>
                  </a:cubicBezTo>
                  <a:lnTo>
                    <a:pt x="16709" y="1348"/>
                  </a:lnTo>
                  <a:cubicBezTo>
                    <a:pt x="16711" y="1343"/>
                    <a:pt x="16713" y="1340"/>
                    <a:pt x="16714" y="1334"/>
                  </a:cubicBezTo>
                  <a:cubicBezTo>
                    <a:pt x="16715" y="1313"/>
                    <a:pt x="16712" y="1287"/>
                    <a:pt x="16676" y="1249"/>
                  </a:cubicBezTo>
                  <a:cubicBezTo>
                    <a:pt x="16666" y="1240"/>
                    <a:pt x="16658" y="1228"/>
                    <a:pt x="16648" y="1215"/>
                  </a:cubicBezTo>
                  <a:cubicBezTo>
                    <a:pt x="16631" y="1195"/>
                    <a:pt x="16614" y="1175"/>
                    <a:pt x="16593" y="1161"/>
                  </a:cubicBezTo>
                  <a:cubicBezTo>
                    <a:pt x="16577" y="1151"/>
                    <a:pt x="16560" y="1145"/>
                    <a:pt x="16543" y="1141"/>
                  </a:cubicBezTo>
                  <a:cubicBezTo>
                    <a:pt x="16532" y="1139"/>
                    <a:pt x="16522" y="1138"/>
                    <a:pt x="16513" y="1134"/>
                  </a:cubicBezTo>
                  <a:cubicBezTo>
                    <a:pt x="16497" y="1127"/>
                    <a:pt x="16482" y="1126"/>
                    <a:pt x="16468" y="1126"/>
                  </a:cubicBezTo>
                  <a:cubicBezTo>
                    <a:pt x="16462" y="1126"/>
                    <a:pt x="16456" y="1127"/>
                    <a:pt x="16450" y="1126"/>
                  </a:cubicBezTo>
                  <a:cubicBezTo>
                    <a:pt x="16438" y="1125"/>
                    <a:pt x="16427" y="1120"/>
                    <a:pt x="16415" y="1115"/>
                  </a:cubicBezTo>
                  <a:cubicBezTo>
                    <a:pt x="16408" y="1112"/>
                    <a:pt x="16401" y="1110"/>
                    <a:pt x="16394" y="1108"/>
                  </a:cubicBezTo>
                  <a:cubicBezTo>
                    <a:pt x="16388" y="1106"/>
                    <a:pt x="16381" y="1102"/>
                    <a:pt x="16375" y="1098"/>
                  </a:cubicBezTo>
                  <a:cubicBezTo>
                    <a:pt x="16369" y="1094"/>
                    <a:pt x="16363" y="1090"/>
                    <a:pt x="16357" y="1087"/>
                  </a:cubicBezTo>
                  <a:cubicBezTo>
                    <a:pt x="16353" y="1086"/>
                    <a:pt x="16350" y="1084"/>
                    <a:pt x="16346" y="1084"/>
                  </a:cubicBezTo>
                  <a:cubicBezTo>
                    <a:pt x="16332" y="1084"/>
                    <a:pt x="16319" y="1096"/>
                    <a:pt x="16308" y="1106"/>
                  </a:cubicBezTo>
                  <a:lnTo>
                    <a:pt x="16267" y="1143"/>
                  </a:lnTo>
                  <a:lnTo>
                    <a:pt x="16305" y="1172"/>
                  </a:lnTo>
                  <a:cubicBezTo>
                    <a:pt x="16309" y="1175"/>
                    <a:pt x="16312" y="1179"/>
                    <a:pt x="16315" y="1183"/>
                  </a:cubicBezTo>
                  <a:cubicBezTo>
                    <a:pt x="16307" y="1184"/>
                    <a:pt x="16300" y="1184"/>
                    <a:pt x="16292" y="1185"/>
                  </a:cubicBezTo>
                  <a:cubicBezTo>
                    <a:pt x="16286" y="1185"/>
                    <a:pt x="16279" y="1187"/>
                    <a:pt x="16273" y="1188"/>
                  </a:cubicBezTo>
                  <a:cubicBezTo>
                    <a:pt x="16265" y="1188"/>
                    <a:pt x="16257" y="1188"/>
                    <a:pt x="16249" y="1188"/>
                  </a:cubicBezTo>
                  <a:cubicBezTo>
                    <a:pt x="16227" y="1188"/>
                    <a:pt x="16205" y="1185"/>
                    <a:pt x="16182" y="1183"/>
                  </a:cubicBezTo>
                  <a:lnTo>
                    <a:pt x="16159" y="1182"/>
                  </a:lnTo>
                  <a:cubicBezTo>
                    <a:pt x="16148" y="1181"/>
                    <a:pt x="16141" y="1180"/>
                    <a:pt x="16136" y="1175"/>
                  </a:cubicBezTo>
                  <a:cubicBezTo>
                    <a:pt x="16137" y="1173"/>
                    <a:pt x="16138" y="1169"/>
                    <a:pt x="16139" y="1166"/>
                  </a:cubicBezTo>
                  <a:lnTo>
                    <a:pt x="16158" y="1114"/>
                  </a:lnTo>
                  <a:lnTo>
                    <a:pt x="16127" y="1112"/>
                  </a:lnTo>
                  <a:cubicBezTo>
                    <a:pt x="16116" y="1112"/>
                    <a:pt x="16104" y="1109"/>
                    <a:pt x="16092" y="1106"/>
                  </a:cubicBezTo>
                  <a:cubicBezTo>
                    <a:pt x="16081" y="1103"/>
                    <a:pt x="16070" y="1099"/>
                    <a:pt x="16058" y="1098"/>
                  </a:cubicBezTo>
                  <a:lnTo>
                    <a:pt x="16035" y="1097"/>
                  </a:lnTo>
                  <a:cubicBezTo>
                    <a:pt x="16018" y="1095"/>
                    <a:pt x="16002" y="1092"/>
                    <a:pt x="15985" y="1092"/>
                  </a:cubicBezTo>
                  <a:lnTo>
                    <a:pt x="15980" y="1092"/>
                  </a:lnTo>
                  <a:cubicBezTo>
                    <a:pt x="15954" y="1093"/>
                    <a:pt x="15932" y="1097"/>
                    <a:pt x="15912" y="1104"/>
                  </a:cubicBezTo>
                  <a:cubicBezTo>
                    <a:pt x="15909" y="1106"/>
                    <a:pt x="15904" y="1108"/>
                    <a:pt x="15898" y="1112"/>
                  </a:cubicBezTo>
                  <a:cubicBezTo>
                    <a:pt x="15892" y="1116"/>
                    <a:pt x="15881" y="1122"/>
                    <a:pt x="15875" y="1123"/>
                  </a:cubicBezTo>
                  <a:cubicBezTo>
                    <a:pt x="15873" y="1120"/>
                    <a:pt x="15872" y="1115"/>
                    <a:pt x="15870" y="1112"/>
                  </a:cubicBezTo>
                  <a:cubicBezTo>
                    <a:pt x="15866" y="1103"/>
                    <a:pt x="15862" y="1093"/>
                    <a:pt x="15855" y="1086"/>
                  </a:cubicBezTo>
                  <a:cubicBezTo>
                    <a:pt x="15850" y="1081"/>
                    <a:pt x="15845" y="1077"/>
                    <a:pt x="15839" y="1074"/>
                  </a:cubicBezTo>
                  <a:cubicBezTo>
                    <a:pt x="15834" y="1070"/>
                    <a:pt x="15829" y="1066"/>
                    <a:pt x="15826" y="1061"/>
                  </a:cubicBezTo>
                  <a:lnTo>
                    <a:pt x="15802" y="1027"/>
                  </a:lnTo>
                  <a:cubicBezTo>
                    <a:pt x="15802" y="1027"/>
                    <a:pt x="15802" y="1089"/>
                    <a:pt x="15802" y="1089"/>
                  </a:cubicBezTo>
                  <a:cubicBezTo>
                    <a:pt x="15798" y="1089"/>
                    <a:pt x="15790" y="1087"/>
                    <a:pt x="15790" y="1087"/>
                  </a:cubicBezTo>
                  <a:cubicBezTo>
                    <a:pt x="15778" y="1087"/>
                    <a:pt x="15767" y="1083"/>
                    <a:pt x="15754" y="1075"/>
                  </a:cubicBezTo>
                  <a:cubicBezTo>
                    <a:pt x="15745" y="1069"/>
                    <a:pt x="15723" y="1060"/>
                    <a:pt x="15705" y="1060"/>
                  </a:cubicBezTo>
                  <a:cubicBezTo>
                    <a:pt x="15694" y="1060"/>
                    <a:pt x="15685" y="1063"/>
                    <a:pt x="15678" y="1070"/>
                  </a:cubicBezTo>
                  <a:cubicBezTo>
                    <a:pt x="15684" y="1062"/>
                    <a:pt x="15689" y="1055"/>
                    <a:pt x="15696" y="1049"/>
                  </a:cubicBezTo>
                  <a:lnTo>
                    <a:pt x="15699" y="1046"/>
                  </a:lnTo>
                  <a:cubicBezTo>
                    <a:pt x="15732" y="1012"/>
                    <a:pt x="15764" y="975"/>
                    <a:pt x="15765" y="918"/>
                  </a:cubicBezTo>
                  <a:cubicBezTo>
                    <a:pt x="15765" y="886"/>
                    <a:pt x="15756" y="860"/>
                    <a:pt x="15737" y="838"/>
                  </a:cubicBezTo>
                  <a:cubicBezTo>
                    <a:pt x="15715" y="811"/>
                    <a:pt x="15689" y="796"/>
                    <a:pt x="15664" y="781"/>
                  </a:cubicBezTo>
                  <a:cubicBezTo>
                    <a:pt x="15655" y="775"/>
                    <a:pt x="15646" y="769"/>
                    <a:pt x="15637" y="764"/>
                  </a:cubicBezTo>
                  <a:cubicBezTo>
                    <a:pt x="15609" y="745"/>
                    <a:pt x="15576" y="724"/>
                    <a:pt x="15540" y="717"/>
                  </a:cubicBezTo>
                  <a:cubicBezTo>
                    <a:pt x="15526" y="715"/>
                    <a:pt x="15505" y="711"/>
                    <a:pt x="15485" y="711"/>
                  </a:cubicBezTo>
                  <a:cubicBezTo>
                    <a:pt x="15463" y="711"/>
                    <a:pt x="15444" y="716"/>
                    <a:pt x="15425" y="724"/>
                  </a:cubicBezTo>
                  <a:cubicBezTo>
                    <a:pt x="15422" y="725"/>
                    <a:pt x="15418" y="727"/>
                    <a:pt x="15413" y="730"/>
                  </a:cubicBezTo>
                  <a:cubicBezTo>
                    <a:pt x="15404" y="734"/>
                    <a:pt x="15394" y="739"/>
                    <a:pt x="15386" y="740"/>
                  </a:cubicBezTo>
                  <a:cubicBezTo>
                    <a:pt x="15386" y="740"/>
                    <a:pt x="15397" y="688"/>
                    <a:pt x="15397" y="688"/>
                  </a:cubicBezTo>
                  <a:lnTo>
                    <a:pt x="15372" y="691"/>
                  </a:lnTo>
                  <a:lnTo>
                    <a:pt x="15366" y="691"/>
                  </a:lnTo>
                  <a:cubicBezTo>
                    <a:pt x="15354" y="691"/>
                    <a:pt x="15340" y="687"/>
                    <a:pt x="15326" y="683"/>
                  </a:cubicBezTo>
                  <a:lnTo>
                    <a:pt x="15311" y="680"/>
                  </a:lnTo>
                  <a:cubicBezTo>
                    <a:pt x="15308" y="680"/>
                    <a:pt x="15305" y="679"/>
                    <a:pt x="15302" y="679"/>
                  </a:cubicBezTo>
                  <a:cubicBezTo>
                    <a:pt x="15303" y="678"/>
                    <a:pt x="15311" y="668"/>
                    <a:pt x="15311" y="668"/>
                  </a:cubicBezTo>
                  <a:lnTo>
                    <a:pt x="15299" y="609"/>
                  </a:lnTo>
                  <a:lnTo>
                    <a:pt x="15292" y="614"/>
                  </a:lnTo>
                  <a:cubicBezTo>
                    <a:pt x="15290" y="615"/>
                    <a:pt x="15288" y="616"/>
                    <a:pt x="15284" y="616"/>
                  </a:cubicBezTo>
                  <a:cubicBezTo>
                    <a:pt x="15279" y="616"/>
                    <a:pt x="15274" y="614"/>
                    <a:pt x="15268" y="613"/>
                  </a:cubicBezTo>
                  <a:cubicBezTo>
                    <a:pt x="15263" y="611"/>
                    <a:pt x="15258" y="610"/>
                    <a:pt x="15254" y="609"/>
                  </a:cubicBezTo>
                  <a:cubicBezTo>
                    <a:pt x="15246" y="608"/>
                    <a:pt x="15239" y="607"/>
                    <a:pt x="15231" y="605"/>
                  </a:cubicBezTo>
                  <a:cubicBezTo>
                    <a:pt x="15220" y="602"/>
                    <a:pt x="15208" y="599"/>
                    <a:pt x="15196" y="599"/>
                  </a:cubicBezTo>
                  <a:lnTo>
                    <a:pt x="15182" y="599"/>
                  </a:lnTo>
                  <a:close/>
                  <a:moveTo>
                    <a:pt x="11286" y="3646"/>
                  </a:moveTo>
                  <a:cubicBezTo>
                    <a:pt x="11286" y="3645"/>
                    <a:pt x="11285" y="3645"/>
                    <a:pt x="11284" y="3644"/>
                  </a:cubicBezTo>
                  <a:cubicBezTo>
                    <a:pt x="11276" y="3639"/>
                    <a:pt x="11267" y="3663"/>
                    <a:pt x="11259" y="3667"/>
                  </a:cubicBezTo>
                  <a:cubicBezTo>
                    <a:pt x="11253" y="3670"/>
                    <a:pt x="11247" y="3666"/>
                    <a:pt x="11241" y="3672"/>
                  </a:cubicBezTo>
                  <a:cubicBezTo>
                    <a:pt x="11237" y="3677"/>
                    <a:pt x="11234" y="3687"/>
                    <a:pt x="11229" y="3692"/>
                  </a:cubicBezTo>
                  <a:cubicBezTo>
                    <a:pt x="11216" y="3707"/>
                    <a:pt x="11209" y="3705"/>
                    <a:pt x="11217" y="3743"/>
                  </a:cubicBezTo>
                  <a:cubicBezTo>
                    <a:pt x="11220" y="3754"/>
                    <a:pt x="11222" y="3765"/>
                    <a:pt x="11228" y="3771"/>
                  </a:cubicBezTo>
                  <a:cubicBezTo>
                    <a:pt x="11236" y="3779"/>
                    <a:pt x="11253" y="3776"/>
                    <a:pt x="11247" y="3811"/>
                  </a:cubicBezTo>
                  <a:cubicBezTo>
                    <a:pt x="11244" y="3830"/>
                    <a:pt x="11237" y="3826"/>
                    <a:pt x="11231" y="3820"/>
                  </a:cubicBezTo>
                  <a:cubicBezTo>
                    <a:pt x="11227" y="3817"/>
                    <a:pt x="11220" y="3804"/>
                    <a:pt x="11216" y="3811"/>
                  </a:cubicBezTo>
                  <a:cubicBezTo>
                    <a:pt x="11213" y="3817"/>
                    <a:pt x="11214" y="3840"/>
                    <a:pt x="11216" y="3848"/>
                  </a:cubicBezTo>
                  <a:cubicBezTo>
                    <a:pt x="11218" y="3859"/>
                    <a:pt x="11225" y="3863"/>
                    <a:pt x="11230" y="3866"/>
                  </a:cubicBezTo>
                  <a:cubicBezTo>
                    <a:pt x="11245" y="3875"/>
                    <a:pt x="11255" y="3875"/>
                    <a:pt x="11267" y="3854"/>
                  </a:cubicBezTo>
                  <a:cubicBezTo>
                    <a:pt x="11272" y="3846"/>
                    <a:pt x="11277" y="3839"/>
                    <a:pt x="11278" y="3826"/>
                  </a:cubicBezTo>
                  <a:cubicBezTo>
                    <a:pt x="11279" y="3814"/>
                    <a:pt x="11273" y="3793"/>
                    <a:pt x="11276" y="3781"/>
                  </a:cubicBezTo>
                  <a:cubicBezTo>
                    <a:pt x="11279" y="3770"/>
                    <a:pt x="11289" y="3779"/>
                    <a:pt x="11288" y="3760"/>
                  </a:cubicBezTo>
                  <a:cubicBezTo>
                    <a:pt x="11287" y="3749"/>
                    <a:pt x="11280" y="3750"/>
                    <a:pt x="11279" y="3741"/>
                  </a:cubicBezTo>
                  <a:cubicBezTo>
                    <a:pt x="11278" y="3724"/>
                    <a:pt x="11288" y="3719"/>
                    <a:pt x="11291" y="3707"/>
                  </a:cubicBezTo>
                  <a:cubicBezTo>
                    <a:pt x="11297" y="3691"/>
                    <a:pt x="11294" y="3657"/>
                    <a:pt x="11286" y="3646"/>
                  </a:cubicBezTo>
                  <a:close/>
                  <a:moveTo>
                    <a:pt x="6593" y="657"/>
                  </a:moveTo>
                  <a:cubicBezTo>
                    <a:pt x="6573" y="655"/>
                    <a:pt x="6553" y="661"/>
                    <a:pt x="6533" y="674"/>
                  </a:cubicBezTo>
                  <a:cubicBezTo>
                    <a:pt x="6524" y="681"/>
                    <a:pt x="6515" y="686"/>
                    <a:pt x="6508" y="700"/>
                  </a:cubicBezTo>
                  <a:cubicBezTo>
                    <a:pt x="6521" y="700"/>
                    <a:pt x="6527" y="696"/>
                    <a:pt x="6534" y="720"/>
                  </a:cubicBezTo>
                  <a:cubicBezTo>
                    <a:pt x="6547" y="770"/>
                    <a:pt x="6583" y="759"/>
                    <a:pt x="6605" y="759"/>
                  </a:cubicBezTo>
                  <a:cubicBezTo>
                    <a:pt x="6616" y="759"/>
                    <a:pt x="6625" y="752"/>
                    <a:pt x="6635" y="748"/>
                  </a:cubicBezTo>
                  <a:cubicBezTo>
                    <a:pt x="6640" y="746"/>
                    <a:pt x="6646" y="747"/>
                    <a:pt x="6649" y="756"/>
                  </a:cubicBezTo>
                  <a:cubicBezTo>
                    <a:pt x="6652" y="766"/>
                    <a:pt x="6647" y="776"/>
                    <a:pt x="6648" y="787"/>
                  </a:cubicBezTo>
                  <a:cubicBezTo>
                    <a:pt x="6650" y="807"/>
                    <a:pt x="6658" y="812"/>
                    <a:pt x="6649" y="833"/>
                  </a:cubicBezTo>
                  <a:cubicBezTo>
                    <a:pt x="6643" y="847"/>
                    <a:pt x="6636" y="844"/>
                    <a:pt x="6629" y="853"/>
                  </a:cubicBezTo>
                  <a:cubicBezTo>
                    <a:pt x="6618" y="867"/>
                    <a:pt x="6596" y="902"/>
                    <a:pt x="6595" y="932"/>
                  </a:cubicBezTo>
                  <a:cubicBezTo>
                    <a:pt x="6594" y="980"/>
                    <a:pt x="6623" y="947"/>
                    <a:pt x="6633" y="950"/>
                  </a:cubicBezTo>
                  <a:cubicBezTo>
                    <a:pt x="6641" y="953"/>
                    <a:pt x="6648" y="963"/>
                    <a:pt x="6657" y="966"/>
                  </a:cubicBezTo>
                  <a:cubicBezTo>
                    <a:pt x="6672" y="970"/>
                    <a:pt x="6687" y="967"/>
                    <a:pt x="6702" y="964"/>
                  </a:cubicBezTo>
                  <a:cubicBezTo>
                    <a:pt x="6709" y="963"/>
                    <a:pt x="6717" y="961"/>
                    <a:pt x="6723" y="956"/>
                  </a:cubicBezTo>
                  <a:cubicBezTo>
                    <a:pt x="6728" y="953"/>
                    <a:pt x="6740" y="936"/>
                    <a:pt x="6741" y="955"/>
                  </a:cubicBezTo>
                  <a:cubicBezTo>
                    <a:pt x="6741" y="966"/>
                    <a:pt x="6733" y="976"/>
                    <a:pt x="6728" y="976"/>
                  </a:cubicBezTo>
                  <a:cubicBezTo>
                    <a:pt x="6775" y="971"/>
                    <a:pt x="6823" y="981"/>
                    <a:pt x="6870" y="981"/>
                  </a:cubicBezTo>
                  <a:cubicBezTo>
                    <a:pt x="6892" y="981"/>
                    <a:pt x="6914" y="982"/>
                    <a:pt x="6937" y="980"/>
                  </a:cubicBezTo>
                  <a:cubicBezTo>
                    <a:pt x="6946" y="978"/>
                    <a:pt x="6956" y="979"/>
                    <a:pt x="6964" y="973"/>
                  </a:cubicBezTo>
                  <a:cubicBezTo>
                    <a:pt x="6972" y="969"/>
                    <a:pt x="6979" y="955"/>
                    <a:pt x="6986" y="959"/>
                  </a:cubicBezTo>
                  <a:cubicBezTo>
                    <a:pt x="6989" y="962"/>
                    <a:pt x="6992" y="968"/>
                    <a:pt x="6996" y="970"/>
                  </a:cubicBezTo>
                  <a:cubicBezTo>
                    <a:pt x="7000" y="972"/>
                    <a:pt x="7004" y="972"/>
                    <a:pt x="7008" y="972"/>
                  </a:cubicBezTo>
                  <a:cubicBezTo>
                    <a:pt x="7034" y="973"/>
                    <a:pt x="7058" y="979"/>
                    <a:pt x="7084" y="973"/>
                  </a:cubicBezTo>
                  <a:cubicBezTo>
                    <a:pt x="7096" y="971"/>
                    <a:pt x="7107" y="961"/>
                    <a:pt x="7118" y="950"/>
                  </a:cubicBezTo>
                  <a:cubicBezTo>
                    <a:pt x="7129" y="938"/>
                    <a:pt x="7142" y="940"/>
                    <a:pt x="7154" y="935"/>
                  </a:cubicBezTo>
                  <a:cubicBezTo>
                    <a:pt x="7157" y="933"/>
                    <a:pt x="7160" y="932"/>
                    <a:pt x="7163" y="929"/>
                  </a:cubicBezTo>
                  <a:cubicBezTo>
                    <a:pt x="7164" y="927"/>
                    <a:pt x="7170" y="915"/>
                    <a:pt x="7170" y="915"/>
                  </a:cubicBezTo>
                  <a:cubicBezTo>
                    <a:pt x="7166" y="913"/>
                    <a:pt x="7160" y="910"/>
                    <a:pt x="7157" y="902"/>
                  </a:cubicBezTo>
                  <a:cubicBezTo>
                    <a:pt x="7163" y="896"/>
                    <a:pt x="7169" y="892"/>
                    <a:pt x="7175" y="885"/>
                  </a:cubicBezTo>
                  <a:cubicBezTo>
                    <a:pt x="7179" y="880"/>
                    <a:pt x="7187" y="867"/>
                    <a:pt x="7182" y="855"/>
                  </a:cubicBezTo>
                  <a:cubicBezTo>
                    <a:pt x="7179" y="846"/>
                    <a:pt x="7167" y="847"/>
                    <a:pt x="7163" y="845"/>
                  </a:cubicBezTo>
                  <a:cubicBezTo>
                    <a:pt x="7142" y="840"/>
                    <a:pt x="7127" y="821"/>
                    <a:pt x="7106" y="819"/>
                  </a:cubicBezTo>
                  <a:cubicBezTo>
                    <a:pt x="7093" y="818"/>
                    <a:pt x="7080" y="815"/>
                    <a:pt x="7067" y="815"/>
                  </a:cubicBezTo>
                  <a:cubicBezTo>
                    <a:pt x="7043" y="813"/>
                    <a:pt x="7017" y="815"/>
                    <a:pt x="6993" y="825"/>
                  </a:cubicBezTo>
                  <a:cubicBezTo>
                    <a:pt x="6952" y="844"/>
                    <a:pt x="6899" y="871"/>
                    <a:pt x="6860" y="850"/>
                  </a:cubicBezTo>
                  <a:cubicBezTo>
                    <a:pt x="6821" y="829"/>
                    <a:pt x="6785" y="858"/>
                    <a:pt x="6760" y="774"/>
                  </a:cubicBezTo>
                  <a:cubicBezTo>
                    <a:pt x="6774" y="768"/>
                    <a:pt x="6801" y="777"/>
                    <a:pt x="6811" y="753"/>
                  </a:cubicBezTo>
                  <a:cubicBezTo>
                    <a:pt x="6790" y="752"/>
                    <a:pt x="6782" y="725"/>
                    <a:pt x="6765" y="714"/>
                  </a:cubicBezTo>
                  <a:cubicBezTo>
                    <a:pt x="6749" y="704"/>
                    <a:pt x="6725" y="713"/>
                    <a:pt x="6708" y="713"/>
                  </a:cubicBezTo>
                  <a:cubicBezTo>
                    <a:pt x="6687" y="713"/>
                    <a:pt x="6679" y="707"/>
                    <a:pt x="6660" y="690"/>
                  </a:cubicBezTo>
                  <a:cubicBezTo>
                    <a:pt x="6638" y="668"/>
                    <a:pt x="6618" y="660"/>
                    <a:pt x="6593" y="657"/>
                  </a:cubicBezTo>
                  <a:close/>
                  <a:moveTo>
                    <a:pt x="5997" y="717"/>
                  </a:moveTo>
                  <a:cubicBezTo>
                    <a:pt x="5980" y="721"/>
                    <a:pt x="5963" y="725"/>
                    <a:pt x="5947" y="736"/>
                  </a:cubicBezTo>
                  <a:cubicBezTo>
                    <a:pt x="5928" y="748"/>
                    <a:pt x="5913" y="764"/>
                    <a:pt x="5893" y="765"/>
                  </a:cubicBezTo>
                  <a:cubicBezTo>
                    <a:pt x="5896" y="787"/>
                    <a:pt x="5918" y="787"/>
                    <a:pt x="5912" y="808"/>
                  </a:cubicBezTo>
                  <a:cubicBezTo>
                    <a:pt x="5908" y="825"/>
                    <a:pt x="5880" y="820"/>
                    <a:pt x="5872" y="827"/>
                  </a:cubicBezTo>
                  <a:cubicBezTo>
                    <a:pt x="5878" y="822"/>
                    <a:pt x="5903" y="856"/>
                    <a:pt x="5905" y="868"/>
                  </a:cubicBezTo>
                  <a:cubicBezTo>
                    <a:pt x="5885" y="878"/>
                    <a:pt x="5865" y="872"/>
                    <a:pt x="5844" y="868"/>
                  </a:cubicBezTo>
                  <a:cubicBezTo>
                    <a:pt x="5826" y="865"/>
                    <a:pt x="5801" y="883"/>
                    <a:pt x="5782" y="867"/>
                  </a:cubicBezTo>
                  <a:cubicBezTo>
                    <a:pt x="5789" y="861"/>
                    <a:pt x="5793" y="843"/>
                    <a:pt x="5800" y="833"/>
                  </a:cubicBezTo>
                  <a:cubicBezTo>
                    <a:pt x="5776" y="802"/>
                    <a:pt x="5753" y="765"/>
                    <a:pt x="5724" y="773"/>
                  </a:cubicBezTo>
                  <a:cubicBezTo>
                    <a:pt x="5730" y="771"/>
                    <a:pt x="5733" y="763"/>
                    <a:pt x="5735" y="750"/>
                  </a:cubicBezTo>
                  <a:cubicBezTo>
                    <a:pt x="5736" y="738"/>
                    <a:pt x="5660" y="767"/>
                    <a:pt x="5654" y="770"/>
                  </a:cubicBezTo>
                  <a:cubicBezTo>
                    <a:pt x="5625" y="785"/>
                    <a:pt x="5596" y="805"/>
                    <a:pt x="5567" y="825"/>
                  </a:cubicBezTo>
                  <a:cubicBezTo>
                    <a:pt x="5551" y="837"/>
                    <a:pt x="5536" y="856"/>
                    <a:pt x="5520" y="867"/>
                  </a:cubicBezTo>
                  <a:cubicBezTo>
                    <a:pt x="5508" y="875"/>
                    <a:pt x="5488" y="876"/>
                    <a:pt x="5484" y="907"/>
                  </a:cubicBezTo>
                  <a:cubicBezTo>
                    <a:pt x="5509" y="921"/>
                    <a:pt x="5535" y="925"/>
                    <a:pt x="5561" y="930"/>
                  </a:cubicBezTo>
                  <a:cubicBezTo>
                    <a:pt x="5590" y="936"/>
                    <a:pt x="5620" y="925"/>
                    <a:pt x="5649" y="916"/>
                  </a:cubicBezTo>
                  <a:cubicBezTo>
                    <a:pt x="5676" y="908"/>
                    <a:pt x="5697" y="918"/>
                    <a:pt x="5723" y="921"/>
                  </a:cubicBezTo>
                  <a:cubicBezTo>
                    <a:pt x="5718" y="945"/>
                    <a:pt x="5695" y="933"/>
                    <a:pt x="5686" y="935"/>
                  </a:cubicBezTo>
                  <a:cubicBezTo>
                    <a:pt x="5668" y="938"/>
                    <a:pt x="5650" y="949"/>
                    <a:pt x="5632" y="953"/>
                  </a:cubicBezTo>
                  <a:cubicBezTo>
                    <a:pt x="5614" y="957"/>
                    <a:pt x="5592" y="950"/>
                    <a:pt x="5580" y="986"/>
                  </a:cubicBezTo>
                  <a:cubicBezTo>
                    <a:pt x="5599" y="1021"/>
                    <a:pt x="5635" y="1004"/>
                    <a:pt x="5658" y="998"/>
                  </a:cubicBezTo>
                  <a:cubicBezTo>
                    <a:pt x="5713" y="983"/>
                    <a:pt x="5766" y="963"/>
                    <a:pt x="5821" y="939"/>
                  </a:cubicBezTo>
                  <a:cubicBezTo>
                    <a:pt x="5839" y="931"/>
                    <a:pt x="5859" y="936"/>
                    <a:pt x="5878" y="941"/>
                  </a:cubicBezTo>
                  <a:cubicBezTo>
                    <a:pt x="5896" y="946"/>
                    <a:pt x="5914" y="942"/>
                    <a:pt x="5932" y="938"/>
                  </a:cubicBezTo>
                  <a:cubicBezTo>
                    <a:pt x="5956" y="933"/>
                    <a:pt x="5980" y="928"/>
                    <a:pt x="6002" y="910"/>
                  </a:cubicBezTo>
                  <a:cubicBezTo>
                    <a:pt x="6015" y="900"/>
                    <a:pt x="6072" y="865"/>
                    <a:pt x="6060" y="816"/>
                  </a:cubicBezTo>
                  <a:cubicBezTo>
                    <a:pt x="6052" y="781"/>
                    <a:pt x="6014" y="814"/>
                    <a:pt x="6001" y="815"/>
                  </a:cubicBezTo>
                  <a:cubicBezTo>
                    <a:pt x="5991" y="815"/>
                    <a:pt x="5980" y="816"/>
                    <a:pt x="5978" y="791"/>
                  </a:cubicBezTo>
                  <a:cubicBezTo>
                    <a:pt x="5975" y="761"/>
                    <a:pt x="5997" y="742"/>
                    <a:pt x="5997" y="717"/>
                  </a:cubicBezTo>
                  <a:close/>
                  <a:moveTo>
                    <a:pt x="6332" y="717"/>
                  </a:moveTo>
                  <a:cubicBezTo>
                    <a:pt x="6323" y="719"/>
                    <a:pt x="6314" y="723"/>
                    <a:pt x="6306" y="734"/>
                  </a:cubicBezTo>
                  <a:cubicBezTo>
                    <a:pt x="6314" y="741"/>
                    <a:pt x="6320" y="765"/>
                    <a:pt x="6309" y="776"/>
                  </a:cubicBezTo>
                  <a:cubicBezTo>
                    <a:pt x="6300" y="786"/>
                    <a:pt x="6292" y="757"/>
                    <a:pt x="6283" y="751"/>
                  </a:cubicBezTo>
                  <a:cubicBezTo>
                    <a:pt x="6255" y="732"/>
                    <a:pt x="6248" y="782"/>
                    <a:pt x="6242" y="825"/>
                  </a:cubicBezTo>
                  <a:cubicBezTo>
                    <a:pt x="6232" y="821"/>
                    <a:pt x="6220" y="818"/>
                    <a:pt x="6218" y="794"/>
                  </a:cubicBezTo>
                  <a:cubicBezTo>
                    <a:pt x="6216" y="776"/>
                    <a:pt x="6225" y="762"/>
                    <a:pt x="6220" y="742"/>
                  </a:cubicBezTo>
                  <a:cubicBezTo>
                    <a:pt x="6215" y="721"/>
                    <a:pt x="6197" y="720"/>
                    <a:pt x="6188" y="720"/>
                  </a:cubicBezTo>
                  <a:cubicBezTo>
                    <a:pt x="6166" y="722"/>
                    <a:pt x="6151" y="747"/>
                    <a:pt x="6148" y="793"/>
                  </a:cubicBezTo>
                  <a:cubicBezTo>
                    <a:pt x="6158" y="792"/>
                    <a:pt x="6176" y="785"/>
                    <a:pt x="6174" y="813"/>
                  </a:cubicBezTo>
                  <a:cubicBezTo>
                    <a:pt x="6173" y="828"/>
                    <a:pt x="6157" y="833"/>
                    <a:pt x="6163" y="850"/>
                  </a:cubicBezTo>
                  <a:cubicBezTo>
                    <a:pt x="6168" y="862"/>
                    <a:pt x="6194" y="850"/>
                    <a:pt x="6200" y="850"/>
                  </a:cubicBezTo>
                  <a:cubicBezTo>
                    <a:pt x="6227" y="848"/>
                    <a:pt x="6255" y="850"/>
                    <a:pt x="6281" y="856"/>
                  </a:cubicBezTo>
                  <a:cubicBezTo>
                    <a:pt x="6267" y="877"/>
                    <a:pt x="6232" y="880"/>
                    <a:pt x="6236" y="930"/>
                  </a:cubicBezTo>
                  <a:cubicBezTo>
                    <a:pt x="6257" y="935"/>
                    <a:pt x="6277" y="928"/>
                    <a:pt x="6297" y="929"/>
                  </a:cubicBezTo>
                  <a:cubicBezTo>
                    <a:pt x="6315" y="929"/>
                    <a:pt x="6330" y="935"/>
                    <a:pt x="6346" y="913"/>
                  </a:cubicBezTo>
                  <a:cubicBezTo>
                    <a:pt x="6358" y="898"/>
                    <a:pt x="6370" y="884"/>
                    <a:pt x="6381" y="870"/>
                  </a:cubicBezTo>
                  <a:cubicBezTo>
                    <a:pt x="6390" y="860"/>
                    <a:pt x="6397" y="851"/>
                    <a:pt x="6405" y="839"/>
                  </a:cubicBezTo>
                  <a:cubicBezTo>
                    <a:pt x="6415" y="824"/>
                    <a:pt x="6425" y="812"/>
                    <a:pt x="6436" y="798"/>
                  </a:cubicBezTo>
                  <a:cubicBezTo>
                    <a:pt x="6438" y="795"/>
                    <a:pt x="6460" y="749"/>
                    <a:pt x="6456" y="747"/>
                  </a:cubicBezTo>
                  <a:cubicBezTo>
                    <a:pt x="6442" y="740"/>
                    <a:pt x="6429" y="725"/>
                    <a:pt x="6414" y="724"/>
                  </a:cubicBezTo>
                  <a:cubicBezTo>
                    <a:pt x="6395" y="722"/>
                    <a:pt x="6378" y="729"/>
                    <a:pt x="6359" y="722"/>
                  </a:cubicBezTo>
                  <a:cubicBezTo>
                    <a:pt x="6350" y="719"/>
                    <a:pt x="6341" y="716"/>
                    <a:pt x="6332" y="717"/>
                  </a:cubicBezTo>
                  <a:close/>
                  <a:moveTo>
                    <a:pt x="13707" y="740"/>
                  </a:moveTo>
                  <a:cubicBezTo>
                    <a:pt x="13686" y="741"/>
                    <a:pt x="13656" y="748"/>
                    <a:pt x="13638" y="765"/>
                  </a:cubicBezTo>
                  <a:cubicBezTo>
                    <a:pt x="13632" y="772"/>
                    <a:pt x="13624" y="784"/>
                    <a:pt x="13616" y="790"/>
                  </a:cubicBezTo>
                  <a:cubicBezTo>
                    <a:pt x="13561" y="829"/>
                    <a:pt x="13500" y="816"/>
                    <a:pt x="13443" y="819"/>
                  </a:cubicBezTo>
                  <a:cubicBezTo>
                    <a:pt x="13429" y="820"/>
                    <a:pt x="13422" y="847"/>
                    <a:pt x="13410" y="856"/>
                  </a:cubicBezTo>
                  <a:cubicBezTo>
                    <a:pt x="13399" y="864"/>
                    <a:pt x="13388" y="858"/>
                    <a:pt x="13377" y="862"/>
                  </a:cubicBezTo>
                  <a:cubicBezTo>
                    <a:pt x="13343" y="876"/>
                    <a:pt x="13302" y="926"/>
                    <a:pt x="13270" y="958"/>
                  </a:cubicBezTo>
                  <a:cubicBezTo>
                    <a:pt x="13240" y="987"/>
                    <a:pt x="13201" y="1026"/>
                    <a:pt x="13186" y="1094"/>
                  </a:cubicBezTo>
                  <a:cubicBezTo>
                    <a:pt x="13174" y="1143"/>
                    <a:pt x="13188" y="1118"/>
                    <a:pt x="13193" y="1155"/>
                  </a:cubicBezTo>
                  <a:cubicBezTo>
                    <a:pt x="13200" y="1205"/>
                    <a:pt x="13192" y="1168"/>
                    <a:pt x="13177" y="1211"/>
                  </a:cubicBezTo>
                  <a:cubicBezTo>
                    <a:pt x="13171" y="1228"/>
                    <a:pt x="13175" y="1252"/>
                    <a:pt x="13163" y="1262"/>
                  </a:cubicBezTo>
                  <a:cubicBezTo>
                    <a:pt x="13163" y="1280"/>
                    <a:pt x="13169" y="1315"/>
                    <a:pt x="13163" y="1331"/>
                  </a:cubicBezTo>
                  <a:cubicBezTo>
                    <a:pt x="13155" y="1358"/>
                    <a:pt x="13099" y="1351"/>
                    <a:pt x="13126" y="1421"/>
                  </a:cubicBezTo>
                  <a:cubicBezTo>
                    <a:pt x="13140" y="1455"/>
                    <a:pt x="13170" y="1445"/>
                    <a:pt x="13188" y="1447"/>
                  </a:cubicBezTo>
                  <a:cubicBezTo>
                    <a:pt x="13217" y="1450"/>
                    <a:pt x="13223" y="1465"/>
                    <a:pt x="13244" y="1507"/>
                  </a:cubicBezTo>
                  <a:cubicBezTo>
                    <a:pt x="13269" y="1559"/>
                    <a:pt x="13293" y="1539"/>
                    <a:pt x="13324" y="1541"/>
                  </a:cubicBezTo>
                  <a:cubicBezTo>
                    <a:pt x="13359" y="1543"/>
                    <a:pt x="13395" y="1581"/>
                    <a:pt x="13430" y="1552"/>
                  </a:cubicBezTo>
                  <a:cubicBezTo>
                    <a:pt x="13431" y="1546"/>
                    <a:pt x="13431" y="1537"/>
                    <a:pt x="13430" y="1532"/>
                  </a:cubicBezTo>
                  <a:cubicBezTo>
                    <a:pt x="13393" y="1505"/>
                    <a:pt x="13345" y="1476"/>
                    <a:pt x="13322" y="1402"/>
                  </a:cubicBezTo>
                  <a:cubicBezTo>
                    <a:pt x="13294" y="1315"/>
                    <a:pt x="13320" y="1213"/>
                    <a:pt x="13349" y="1146"/>
                  </a:cubicBezTo>
                  <a:cubicBezTo>
                    <a:pt x="13416" y="994"/>
                    <a:pt x="13521" y="917"/>
                    <a:pt x="13614" y="881"/>
                  </a:cubicBezTo>
                  <a:cubicBezTo>
                    <a:pt x="13665" y="861"/>
                    <a:pt x="13713" y="850"/>
                    <a:pt x="13758" y="794"/>
                  </a:cubicBezTo>
                  <a:lnTo>
                    <a:pt x="13755" y="794"/>
                  </a:lnTo>
                  <a:cubicBezTo>
                    <a:pt x="13746" y="748"/>
                    <a:pt x="13727" y="740"/>
                    <a:pt x="13707" y="740"/>
                  </a:cubicBezTo>
                  <a:close/>
                  <a:moveTo>
                    <a:pt x="5559" y="778"/>
                  </a:moveTo>
                  <a:cubicBezTo>
                    <a:pt x="5558" y="771"/>
                    <a:pt x="5534" y="784"/>
                    <a:pt x="5506" y="805"/>
                  </a:cubicBezTo>
                  <a:cubicBezTo>
                    <a:pt x="5477" y="826"/>
                    <a:pt x="5455" y="849"/>
                    <a:pt x="5456" y="855"/>
                  </a:cubicBezTo>
                  <a:cubicBezTo>
                    <a:pt x="5457" y="861"/>
                    <a:pt x="5481" y="848"/>
                    <a:pt x="5509" y="827"/>
                  </a:cubicBezTo>
                  <a:cubicBezTo>
                    <a:pt x="5538" y="806"/>
                    <a:pt x="5560" y="784"/>
                    <a:pt x="5559" y="778"/>
                  </a:cubicBezTo>
                  <a:close/>
                  <a:moveTo>
                    <a:pt x="6506" y="838"/>
                  </a:moveTo>
                  <a:cubicBezTo>
                    <a:pt x="6491" y="840"/>
                    <a:pt x="6476" y="847"/>
                    <a:pt x="6462" y="852"/>
                  </a:cubicBezTo>
                  <a:cubicBezTo>
                    <a:pt x="6441" y="858"/>
                    <a:pt x="6410" y="879"/>
                    <a:pt x="6397" y="916"/>
                  </a:cubicBezTo>
                  <a:cubicBezTo>
                    <a:pt x="6410" y="929"/>
                    <a:pt x="6422" y="941"/>
                    <a:pt x="6435" y="949"/>
                  </a:cubicBezTo>
                  <a:cubicBezTo>
                    <a:pt x="6458" y="962"/>
                    <a:pt x="6488" y="971"/>
                    <a:pt x="6511" y="953"/>
                  </a:cubicBezTo>
                  <a:cubicBezTo>
                    <a:pt x="6525" y="943"/>
                    <a:pt x="6553" y="909"/>
                    <a:pt x="6547" y="868"/>
                  </a:cubicBezTo>
                  <a:cubicBezTo>
                    <a:pt x="6543" y="835"/>
                    <a:pt x="6519" y="836"/>
                    <a:pt x="6506" y="838"/>
                  </a:cubicBezTo>
                  <a:close/>
                  <a:moveTo>
                    <a:pt x="16792" y="838"/>
                  </a:moveTo>
                  <a:cubicBezTo>
                    <a:pt x="16787" y="866"/>
                    <a:pt x="16791" y="915"/>
                    <a:pt x="16799" y="939"/>
                  </a:cubicBezTo>
                  <a:cubicBezTo>
                    <a:pt x="16811" y="971"/>
                    <a:pt x="16833" y="972"/>
                    <a:pt x="16850" y="981"/>
                  </a:cubicBezTo>
                  <a:cubicBezTo>
                    <a:pt x="16887" y="1001"/>
                    <a:pt x="16919" y="1032"/>
                    <a:pt x="16960" y="1027"/>
                  </a:cubicBezTo>
                  <a:cubicBezTo>
                    <a:pt x="16957" y="989"/>
                    <a:pt x="16990" y="1003"/>
                    <a:pt x="17002" y="1003"/>
                  </a:cubicBezTo>
                  <a:cubicBezTo>
                    <a:pt x="17022" y="1003"/>
                    <a:pt x="17039" y="993"/>
                    <a:pt x="17058" y="995"/>
                  </a:cubicBezTo>
                  <a:cubicBezTo>
                    <a:pt x="17079" y="997"/>
                    <a:pt x="17094" y="1003"/>
                    <a:pt x="17115" y="998"/>
                  </a:cubicBezTo>
                  <a:cubicBezTo>
                    <a:pt x="17140" y="992"/>
                    <a:pt x="17189" y="969"/>
                    <a:pt x="17151" y="916"/>
                  </a:cubicBezTo>
                  <a:cubicBezTo>
                    <a:pt x="17134" y="893"/>
                    <a:pt x="17108" y="891"/>
                    <a:pt x="17088" y="882"/>
                  </a:cubicBezTo>
                  <a:cubicBezTo>
                    <a:pt x="17064" y="872"/>
                    <a:pt x="17038" y="878"/>
                    <a:pt x="17013" y="878"/>
                  </a:cubicBezTo>
                  <a:cubicBezTo>
                    <a:pt x="16989" y="878"/>
                    <a:pt x="16956" y="830"/>
                    <a:pt x="16933" y="853"/>
                  </a:cubicBezTo>
                  <a:cubicBezTo>
                    <a:pt x="16920" y="866"/>
                    <a:pt x="16925" y="888"/>
                    <a:pt x="16905" y="885"/>
                  </a:cubicBezTo>
                  <a:cubicBezTo>
                    <a:pt x="16891" y="883"/>
                    <a:pt x="16881" y="862"/>
                    <a:pt x="16868" y="853"/>
                  </a:cubicBezTo>
                  <a:cubicBezTo>
                    <a:pt x="16846" y="838"/>
                    <a:pt x="16816" y="836"/>
                    <a:pt x="16792" y="838"/>
                  </a:cubicBezTo>
                  <a:close/>
                  <a:moveTo>
                    <a:pt x="17245" y="956"/>
                  </a:moveTo>
                  <a:cubicBezTo>
                    <a:pt x="17203" y="960"/>
                    <a:pt x="17221" y="988"/>
                    <a:pt x="17251" y="998"/>
                  </a:cubicBezTo>
                  <a:cubicBezTo>
                    <a:pt x="17285" y="1009"/>
                    <a:pt x="17318" y="1017"/>
                    <a:pt x="17352" y="1029"/>
                  </a:cubicBezTo>
                  <a:cubicBezTo>
                    <a:pt x="17383" y="1040"/>
                    <a:pt x="17411" y="1041"/>
                    <a:pt x="17438" y="1004"/>
                  </a:cubicBezTo>
                  <a:lnTo>
                    <a:pt x="17442" y="992"/>
                  </a:lnTo>
                  <a:cubicBezTo>
                    <a:pt x="17408" y="979"/>
                    <a:pt x="17375" y="990"/>
                    <a:pt x="17342" y="984"/>
                  </a:cubicBezTo>
                  <a:cubicBezTo>
                    <a:pt x="17309" y="979"/>
                    <a:pt x="17278" y="954"/>
                    <a:pt x="17245" y="956"/>
                  </a:cubicBezTo>
                  <a:close/>
                  <a:moveTo>
                    <a:pt x="6474" y="1015"/>
                  </a:moveTo>
                  <a:cubicBezTo>
                    <a:pt x="6440" y="1015"/>
                    <a:pt x="6392" y="1026"/>
                    <a:pt x="6356" y="1080"/>
                  </a:cubicBezTo>
                  <a:cubicBezTo>
                    <a:pt x="6350" y="1089"/>
                    <a:pt x="6344" y="1097"/>
                    <a:pt x="6336" y="1106"/>
                  </a:cubicBezTo>
                  <a:cubicBezTo>
                    <a:pt x="6322" y="1123"/>
                    <a:pt x="6307" y="1141"/>
                    <a:pt x="6296" y="1171"/>
                  </a:cubicBezTo>
                  <a:cubicBezTo>
                    <a:pt x="6288" y="1189"/>
                    <a:pt x="6283" y="1210"/>
                    <a:pt x="6278" y="1229"/>
                  </a:cubicBezTo>
                  <a:cubicBezTo>
                    <a:pt x="6276" y="1240"/>
                    <a:pt x="6273" y="1250"/>
                    <a:pt x="6270" y="1260"/>
                  </a:cubicBezTo>
                  <a:cubicBezTo>
                    <a:pt x="6257" y="1303"/>
                    <a:pt x="6235" y="1324"/>
                    <a:pt x="6213" y="1340"/>
                  </a:cubicBezTo>
                  <a:cubicBezTo>
                    <a:pt x="6208" y="1344"/>
                    <a:pt x="6203" y="1348"/>
                    <a:pt x="6198" y="1351"/>
                  </a:cubicBezTo>
                  <a:cubicBezTo>
                    <a:pt x="6206" y="1342"/>
                    <a:pt x="6213" y="1333"/>
                    <a:pt x="6213" y="1314"/>
                  </a:cubicBezTo>
                  <a:cubicBezTo>
                    <a:pt x="6226" y="1299"/>
                    <a:pt x="6244" y="1285"/>
                    <a:pt x="6246" y="1249"/>
                  </a:cubicBezTo>
                  <a:cubicBezTo>
                    <a:pt x="6241" y="1251"/>
                    <a:pt x="6234" y="1246"/>
                    <a:pt x="6230" y="1246"/>
                  </a:cubicBezTo>
                  <a:cubicBezTo>
                    <a:pt x="6234" y="1234"/>
                    <a:pt x="6233" y="1227"/>
                    <a:pt x="6234" y="1214"/>
                  </a:cubicBezTo>
                  <a:cubicBezTo>
                    <a:pt x="6226" y="1214"/>
                    <a:pt x="6218" y="1212"/>
                    <a:pt x="6212" y="1202"/>
                  </a:cubicBezTo>
                  <a:cubicBezTo>
                    <a:pt x="6212" y="1201"/>
                    <a:pt x="6211" y="1201"/>
                    <a:pt x="6211" y="1200"/>
                  </a:cubicBezTo>
                  <a:cubicBezTo>
                    <a:pt x="6226" y="1180"/>
                    <a:pt x="6246" y="1169"/>
                    <a:pt x="6262" y="1155"/>
                  </a:cubicBezTo>
                  <a:cubicBezTo>
                    <a:pt x="6272" y="1147"/>
                    <a:pt x="6301" y="1134"/>
                    <a:pt x="6296" y="1098"/>
                  </a:cubicBezTo>
                  <a:cubicBezTo>
                    <a:pt x="6290" y="1057"/>
                    <a:pt x="6235" y="1082"/>
                    <a:pt x="6223" y="1086"/>
                  </a:cubicBezTo>
                  <a:cubicBezTo>
                    <a:pt x="6197" y="1095"/>
                    <a:pt x="6171" y="1103"/>
                    <a:pt x="6145" y="1109"/>
                  </a:cubicBezTo>
                  <a:cubicBezTo>
                    <a:pt x="6130" y="1112"/>
                    <a:pt x="6111" y="1107"/>
                    <a:pt x="6098" y="1120"/>
                  </a:cubicBezTo>
                  <a:cubicBezTo>
                    <a:pt x="6070" y="1147"/>
                    <a:pt x="6097" y="1170"/>
                    <a:pt x="6090" y="1209"/>
                  </a:cubicBezTo>
                  <a:cubicBezTo>
                    <a:pt x="6086" y="1235"/>
                    <a:pt x="6065" y="1255"/>
                    <a:pt x="6052" y="1249"/>
                  </a:cubicBezTo>
                  <a:cubicBezTo>
                    <a:pt x="6037" y="1243"/>
                    <a:pt x="6038" y="1201"/>
                    <a:pt x="6024" y="1194"/>
                  </a:cubicBezTo>
                  <a:cubicBezTo>
                    <a:pt x="6006" y="1184"/>
                    <a:pt x="5981" y="1217"/>
                    <a:pt x="5982" y="1259"/>
                  </a:cubicBezTo>
                  <a:cubicBezTo>
                    <a:pt x="5983" y="1330"/>
                    <a:pt x="6020" y="1300"/>
                    <a:pt x="6037" y="1325"/>
                  </a:cubicBezTo>
                  <a:cubicBezTo>
                    <a:pt x="6039" y="1329"/>
                    <a:pt x="6050" y="1412"/>
                    <a:pt x="6052" y="1424"/>
                  </a:cubicBezTo>
                  <a:cubicBezTo>
                    <a:pt x="6067" y="1429"/>
                    <a:pt x="6085" y="1419"/>
                    <a:pt x="6101" y="1417"/>
                  </a:cubicBezTo>
                  <a:cubicBezTo>
                    <a:pt x="6103" y="1369"/>
                    <a:pt x="6153" y="1381"/>
                    <a:pt x="6185" y="1363"/>
                  </a:cubicBezTo>
                  <a:cubicBezTo>
                    <a:pt x="6165" y="1378"/>
                    <a:pt x="6144" y="1392"/>
                    <a:pt x="6127" y="1425"/>
                  </a:cubicBezTo>
                  <a:cubicBezTo>
                    <a:pt x="6114" y="1451"/>
                    <a:pt x="6110" y="1474"/>
                    <a:pt x="6107" y="1504"/>
                  </a:cubicBezTo>
                  <a:cubicBezTo>
                    <a:pt x="6107" y="1506"/>
                    <a:pt x="6103" y="1511"/>
                    <a:pt x="6100" y="1515"/>
                  </a:cubicBezTo>
                  <a:cubicBezTo>
                    <a:pt x="6096" y="1519"/>
                    <a:pt x="6092" y="1523"/>
                    <a:pt x="6089" y="1528"/>
                  </a:cubicBezTo>
                  <a:cubicBezTo>
                    <a:pt x="6077" y="1547"/>
                    <a:pt x="6075" y="1568"/>
                    <a:pt x="6075" y="1579"/>
                  </a:cubicBezTo>
                  <a:cubicBezTo>
                    <a:pt x="6075" y="1621"/>
                    <a:pt x="6095" y="1654"/>
                    <a:pt x="6111" y="1680"/>
                  </a:cubicBezTo>
                  <a:cubicBezTo>
                    <a:pt x="6113" y="1683"/>
                    <a:pt x="6116" y="1686"/>
                    <a:pt x="6118" y="1690"/>
                  </a:cubicBezTo>
                  <a:cubicBezTo>
                    <a:pt x="6116" y="1693"/>
                    <a:pt x="6113" y="1695"/>
                    <a:pt x="6110" y="1698"/>
                  </a:cubicBezTo>
                  <a:cubicBezTo>
                    <a:pt x="6098" y="1710"/>
                    <a:pt x="6082" y="1727"/>
                    <a:pt x="6080" y="1763"/>
                  </a:cubicBezTo>
                  <a:lnTo>
                    <a:pt x="6079" y="1789"/>
                  </a:lnTo>
                  <a:lnTo>
                    <a:pt x="6090" y="1797"/>
                  </a:lnTo>
                  <a:cubicBezTo>
                    <a:pt x="6078" y="1803"/>
                    <a:pt x="6067" y="1808"/>
                    <a:pt x="6057" y="1812"/>
                  </a:cubicBezTo>
                  <a:cubicBezTo>
                    <a:pt x="6028" y="1825"/>
                    <a:pt x="6002" y="1835"/>
                    <a:pt x="5990" y="1862"/>
                  </a:cubicBezTo>
                  <a:cubicBezTo>
                    <a:pt x="5986" y="1870"/>
                    <a:pt x="5983" y="1882"/>
                    <a:pt x="5979" y="1897"/>
                  </a:cubicBezTo>
                  <a:cubicBezTo>
                    <a:pt x="5975" y="1910"/>
                    <a:pt x="5974" y="1909"/>
                    <a:pt x="5972" y="1916"/>
                  </a:cubicBezTo>
                  <a:cubicBezTo>
                    <a:pt x="5977" y="1901"/>
                    <a:pt x="5982" y="1888"/>
                    <a:pt x="5984" y="1872"/>
                  </a:cubicBezTo>
                  <a:cubicBezTo>
                    <a:pt x="5986" y="1849"/>
                    <a:pt x="5984" y="1826"/>
                    <a:pt x="5978" y="1809"/>
                  </a:cubicBezTo>
                  <a:cubicBezTo>
                    <a:pt x="5975" y="1800"/>
                    <a:pt x="5969" y="1795"/>
                    <a:pt x="5964" y="1789"/>
                  </a:cubicBezTo>
                  <a:cubicBezTo>
                    <a:pt x="5996" y="1800"/>
                    <a:pt x="6032" y="1783"/>
                    <a:pt x="6058" y="1747"/>
                  </a:cubicBezTo>
                  <a:cubicBezTo>
                    <a:pt x="6075" y="1724"/>
                    <a:pt x="6021" y="1666"/>
                    <a:pt x="6014" y="1664"/>
                  </a:cubicBezTo>
                  <a:cubicBezTo>
                    <a:pt x="6009" y="1662"/>
                    <a:pt x="6008" y="1612"/>
                    <a:pt x="5989" y="1612"/>
                  </a:cubicBezTo>
                  <a:cubicBezTo>
                    <a:pt x="5952" y="1612"/>
                    <a:pt x="5946" y="1683"/>
                    <a:pt x="5916" y="1695"/>
                  </a:cubicBezTo>
                  <a:cubicBezTo>
                    <a:pt x="5898" y="1702"/>
                    <a:pt x="5882" y="1701"/>
                    <a:pt x="5871" y="1740"/>
                  </a:cubicBezTo>
                  <a:cubicBezTo>
                    <a:pt x="5887" y="1747"/>
                    <a:pt x="5902" y="1758"/>
                    <a:pt x="5916" y="1767"/>
                  </a:cubicBezTo>
                  <a:cubicBezTo>
                    <a:pt x="5911" y="1768"/>
                    <a:pt x="5906" y="1768"/>
                    <a:pt x="5903" y="1769"/>
                  </a:cubicBezTo>
                  <a:cubicBezTo>
                    <a:pt x="5878" y="1776"/>
                    <a:pt x="5864" y="1803"/>
                    <a:pt x="5852" y="1826"/>
                  </a:cubicBezTo>
                  <a:cubicBezTo>
                    <a:pt x="5845" y="1839"/>
                    <a:pt x="5839" y="1850"/>
                    <a:pt x="5831" y="1858"/>
                  </a:cubicBezTo>
                  <a:cubicBezTo>
                    <a:pt x="5828" y="1862"/>
                    <a:pt x="5824" y="1863"/>
                    <a:pt x="5818" y="1863"/>
                  </a:cubicBezTo>
                  <a:cubicBezTo>
                    <a:pt x="5812" y="1863"/>
                    <a:pt x="5805" y="1861"/>
                    <a:pt x="5798" y="1858"/>
                  </a:cubicBezTo>
                  <a:cubicBezTo>
                    <a:pt x="5791" y="1856"/>
                    <a:pt x="5785" y="1854"/>
                    <a:pt x="5778" y="1854"/>
                  </a:cubicBezTo>
                  <a:lnTo>
                    <a:pt x="5775" y="1854"/>
                  </a:lnTo>
                  <a:cubicBezTo>
                    <a:pt x="5761" y="1854"/>
                    <a:pt x="5748" y="1858"/>
                    <a:pt x="5735" y="1863"/>
                  </a:cubicBezTo>
                  <a:cubicBezTo>
                    <a:pt x="5729" y="1866"/>
                    <a:pt x="5722" y="1868"/>
                    <a:pt x="5715" y="1869"/>
                  </a:cubicBezTo>
                  <a:cubicBezTo>
                    <a:pt x="5711" y="1870"/>
                    <a:pt x="5707" y="1871"/>
                    <a:pt x="5703" y="1871"/>
                  </a:cubicBezTo>
                  <a:cubicBezTo>
                    <a:pt x="5682" y="1871"/>
                    <a:pt x="5664" y="1860"/>
                    <a:pt x="5645" y="1848"/>
                  </a:cubicBezTo>
                  <a:cubicBezTo>
                    <a:pt x="5632" y="1840"/>
                    <a:pt x="5619" y="1832"/>
                    <a:pt x="5605" y="1826"/>
                  </a:cubicBezTo>
                  <a:lnTo>
                    <a:pt x="5597" y="1823"/>
                  </a:lnTo>
                  <a:cubicBezTo>
                    <a:pt x="5585" y="1818"/>
                    <a:pt x="5575" y="1815"/>
                    <a:pt x="5570" y="1803"/>
                  </a:cubicBezTo>
                  <a:cubicBezTo>
                    <a:pt x="5573" y="1795"/>
                    <a:pt x="5578" y="1781"/>
                    <a:pt x="5577" y="1763"/>
                  </a:cubicBezTo>
                  <a:cubicBezTo>
                    <a:pt x="5577" y="1749"/>
                    <a:pt x="5574" y="1706"/>
                    <a:pt x="5541" y="1706"/>
                  </a:cubicBezTo>
                  <a:cubicBezTo>
                    <a:pt x="5521" y="1706"/>
                    <a:pt x="5497" y="1721"/>
                    <a:pt x="5486" y="1727"/>
                  </a:cubicBezTo>
                  <a:lnTo>
                    <a:pt x="5482" y="1729"/>
                  </a:lnTo>
                  <a:cubicBezTo>
                    <a:pt x="5476" y="1732"/>
                    <a:pt x="5469" y="1735"/>
                    <a:pt x="5459" y="1738"/>
                  </a:cubicBezTo>
                  <a:cubicBezTo>
                    <a:pt x="5423" y="1749"/>
                    <a:pt x="5384" y="1762"/>
                    <a:pt x="5371" y="1809"/>
                  </a:cubicBezTo>
                  <a:cubicBezTo>
                    <a:pt x="5365" y="1835"/>
                    <a:pt x="5373" y="1858"/>
                    <a:pt x="5378" y="1871"/>
                  </a:cubicBezTo>
                  <a:cubicBezTo>
                    <a:pt x="5379" y="1874"/>
                    <a:pt x="5379" y="1875"/>
                    <a:pt x="5380" y="1877"/>
                  </a:cubicBezTo>
                  <a:cubicBezTo>
                    <a:pt x="5377" y="1882"/>
                    <a:pt x="5370" y="1892"/>
                    <a:pt x="5355" y="1902"/>
                  </a:cubicBezTo>
                  <a:cubicBezTo>
                    <a:pt x="5352" y="1903"/>
                    <a:pt x="5350" y="1903"/>
                    <a:pt x="5348" y="1903"/>
                  </a:cubicBezTo>
                  <a:cubicBezTo>
                    <a:pt x="5340" y="1903"/>
                    <a:pt x="5332" y="1893"/>
                    <a:pt x="5323" y="1882"/>
                  </a:cubicBezTo>
                  <a:cubicBezTo>
                    <a:pt x="5313" y="1867"/>
                    <a:pt x="5299" y="1849"/>
                    <a:pt x="5281" y="1849"/>
                  </a:cubicBezTo>
                  <a:lnTo>
                    <a:pt x="5277" y="1849"/>
                  </a:lnTo>
                  <a:cubicBezTo>
                    <a:pt x="5253" y="1853"/>
                    <a:pt x="5229" y="1860"/>
                    <a:pt x="5205" y="1868"/>
                  </a:cubicBezTo>
                  <a:cubicBezTo>
                    <a:pt x="5174" y="1878"/>
                    <a:pt x="5141" y="1888"/>
                    <a:pt x="5110" y="1888"/>
                  </a:cubicBezTo>
                  <a:cubicBezTo>
                    <a:pt x="5101" y="1888"/>
                    <a:pt x="5094" y="1888"/>
                    <a:pt x="5086" y="1886"/>
                  </a:cubicBezTo>
                  <a:cubicBezTo>
                    <a:pt x="5090" y="1883"/>
                    <a:pt x="5096" y="1880"/>
                    <a:pt x="5102" y="1877"/>
                  </a:cubicBezTo>
                  <a:cubicBezTo>
                    <a:pt x="5125" y="1865"/>
                    <a:pt x="5142" y="1855"/>
                    <a:pt x="5149" y="1829"/>
                  </a:cubicBezTo>
                  <a:cubicBezTo>
                    <a:pt x="5152" y="1818"/>
                    <a:pt x="5153" y="1805"/>
                    <a:pt x="5151" y="1792"/>
                  </a:cubicBezTo>
                  <a:cubicBezTo>
                    <a:pt x="5145" y="1739"/>
                    <a:pt x="5124" y="1714"/>
                    <a:pt x="5087" y="1714"/>
                  </a:cubicBezTo>
                  <a:cubicBezTo>
                    <a:pt x="5077" y="1714"/>
                    <a:pt x="5066" y="1715"/>
                    <a:pt x="5056" y="1717"/>
                  </a:cubicBezTo>
                  <a:cubicBezTo>
                    <a:pt x="5048" y="1718"/>
                    <a:pt x="5042" y="1720"/>
                    <a:pt x="5036" y="1720"/>
                  </a:cubicBezTo>
                  <a:cubicBezTo>
                    <a:pt x="5034" y="1720"/>
                    <a:pt x="5033" y="1720"/>
                    <a:pt x="5032" y="1720"/>
                  </a:cubicBezTo>
                  <a:cubicBezTo>
                    <a:pt x="4995" y="1712"/>
                    <a:pt x="4956" y="1679"/>
                    <a:pt x="4918" y="1647"/>
                  </a:cubicBezTo>
                  <a:cubicBezTo>
                    <a:pt x="4899" y="1631"/>
                    <a:pt x="4880" y="1615"/>
                    <a:pt x="4861" y="1602"/>
                  </a:cubicBezTo>
                  <a:cubicBezTo>
                    <a:pt x="4848" y="1594"/>
                    <a:pt x="4837" y="1590"/>
                    <a:pt x="4826" y="1590"/>
                  </a:cubicBezTo>
                  <a:cubicBezTo>
                    <a:pt x="4806" y="1590"/>
                    <a:pt x="4786" y="1603"/>
                    <a:pt x="4766" y="1629"/>
                  </a:cubicBezTo>
                  <a:cubicBezTo>
                    <a:pt x="4762" y="1634"/>
                    <a:pt x="4757" y="1636"/>
                    <a:pt x="4753" y="1636"/>
                  </a:cubicBezTo>
                  <a:cubicBezTo>
                    <a:pt x="4764" y="1605"/>
                    <a:pt x="4768" y="1584"/>
                    <a:pt x="4763" y="1564"/>
                  </a:cubicBezTo>
                  <a:cubicBezTo>
                    <a:pt x="4761" y="1554"/>
                    <a:pt x="4757" y="1542"/>
                    <a:pt x="4743" y="1542"/>
                  </a:cubicBezTo>
                  <a:cubicBezTo>
                    <a:pt x="4743" y="1542"/>
                    <a:pt x="4743" y="1542"/>
                    <a:pt x="4743" y="1542"/>
                  </a:cubicBezTo>
                  <a:cubicBezTo>
                    <a:pt x="4722" y="1550"/>
                    <a:pt x="4705" y="1572"/>
                    <a:pt x="4688" y="1595"/>
                  </a:cubicBezTo>
                  <a:cubicBezTo>
                    <a:pt x="4677" y="1608"/>
                    <a:pt x="4667" y="1622"/>
                    <a:pt x="4657" y="1630"/>
                  </a:cubicBezTo>
                  <a:cubicBezTo>
                    <a:pt x="4653" y="1633"/>
                    <a:pt x="4646" y="1640"/>
                    <a:pt x="4640" y="1641"/>
                  </a:cubicBezTo>
                  <a:cubicBezTo>
                    <a:pt x="4638" y="1637"/>
                    <a:pt x="4639" y="1630"/>
                    <a:pt x="4642" y="1610"/>
                  </a:cubicBezTo>
                  <a:cubicBezTo>
                    <a:pt x="4644" y="1594"/>
                    <a:pt x="4646" y="1576"/>
                    <a:pt x="4645" y="1555"/>
                  </a:cubicBezTo>
                  <a:cubicBezTo>
                    <a:pt x="4644" y="1545"/>
                    <a:pt x="4640" y="1512"/>
                    <a:pt x="4617" y="1512"/>
                  </a:cubicBezTo>
                  <a:cubicBezTo>
                    <a:pt x="4599" y="1512"/>
                    <a:pt x="4571" y="1530"/>
                    <a:pt x="4547" y="1547"/>
                  </a:cubicBezTo>
                  <a:cubicBezTo>
                    <a:pt x="4541" y="1552"/>
                    <a:pt x="4534" y="1557"/>
                    <a:pt x="4528" y="1561"/>
                  </a:cubicBezTo>
                  <a:cubicBezTo>
                    <a:pt x="4521" y="1533"/>
                    <a:pt x="4505" y="1530"/>
                    <a:pt x="4494" y="1530"/>
                  </a:cubicBezTo>
                  <a:cubicBezTo>
                    <a:pt x="4475" y="1530"/>
                    <a:pt x="4452" y="1541"/>
                    <a:pt x="4445" y="1544"/>
                  </a:cubicBezTo>
                  <a:cubicBezTo>
                    <a:pt x="4419" y="1557"/>
                    <a:pt x="4393" y="1579"/>
                    <a:pt x="4366" y="1610"/>
                  </a:cubicBezTo>
                  <a:cubicBezTo>
                    <a:pt x="4362" y="1615"/>
                    <a:pt x="4357" y="1616"/>
                    <a:pt x="4349" y="1616"/>
                  </a:cubicBezTo>
                  <a:cubicBezTo>
                    <a:pt x="4341" y="1616"/>
                    <a:pt x="4332" y="1614"/>
                    <a:pt x="4323" y="1612"/>
                  </a:cubicBezTo>
                  <a:cubicBezTo>
                    <a:pt x="4313" y="1609"/>
                    <a:pt x="4304" y="1606"/>
                    <a:pt x="4295" y="1606"/>
                  </a:cubicBezTo>
                  <a:cubicBezTo>
                    <a:pt x="4265" y="1606"/>
                    <a:pt x="4234" y="1608"/>
                    <a:pt x="4203" y="1616"/>
                  </a:cubicBezTo>
                  <a:cubicBezTo>
                    <a:pt x="4176" y="1624"/>
                    <a:pt x="4142" y="1637"/>
                    <a:pt x="4115" y="1678"/>
                  </a:cubicBezTo>
                  <a:lnTo>
                    <a:pt x="4110" y="1687"/>
                  </a:lnTo>
                  <a:cubicBezTo>
                    <a:pt x="4103" y="1697"/>
                    <a:pt x="4101" y="1700"/>
                    <a:pt x="4096" y="1700"/>
                  </a:cubicBezTo>
                  <a:cubicBezTo>
                    <a:pt x="4090" y="1698"/>
                    <a:pt x="4083" y="1698"/>
                    <a:pt x="4076" y="1697"/>
                  </a:cubicBezTo>
                  <a:cubicBezTo>
                    <a:pt x="4040" y="1690"/>
                    <a:pt x="4023" y="1680"/>
                    <a:pt x="4018" y="1640"/>
                  </a:cubicBezTo>
                  <a:cubicBezTo>
                    <a:pt x="4015" y="1618"/>
                    <a:pt x="4007" y="1598"/>
                    <a:pt x="3966" y="1598"/>
                  </a:cubicBezTo>
                  <a:cubicBezTo>
                    <a:pt x="3963" y="1598"/>
                    <a:pt x="3952" y="1600"/>
                    <a:pt x="3943" y="1601"/>
                  </a:cubicBezTo>
                  <a:cubicBezTo>
                    <a:pt x="3940" y="1593"/>
                    <a:pt x="3937" y="1585"/>
                    <a:pt x="3934" y="1578"/>
                  </a:cubicBezTo>
                  <a:cubicBezTo>
                    <a:pt x="3909" y="1526"/>
                    <a:pt x="3878" y="1518"/>
                    <a:pt x="3852" y="1518"/>
                  </a:cubicBezTo>
                  <a:cubicBezTo>
                    <a:pt x="3844" y="1518"/>
                    <a:pt x="3835" y="1518"/>
                    <a:pt x="3826" y="1519"/>
                  </a:cubicBezTo>
                  <a:cubicBezTo>
                    <a:pt x="3819" y="1520"/>
                    <a:pt x="3812" y="1521"/>
                    <a:pt x="3805" y="1521"/>
                  </a:cubicBezTo>
                  <a:cubicBezTo>
                    <a:pt x="3793" y="1521"/>
                    <a:pt x="3783" y="1516"/>
                    <a:pt x="3771" y="1510"/>
                  </a:cubicBezTo>
                  <a:cubicBezTo>
                    <a:pt x="3762" y="1505"/>
                    <a:pt x="3752" y="1501"/>
                    <a:pt x="3743" y="1499"/>
                  </a:cubicBezTo>
                  <a:cubicBezTo>
                    <a:pt x="3734" y="1497"/>
                    <a:pt x="3726" y="1497"/>
                    <a:pt x="3718" y="1496"/>
                  </a:cubicBezTo>
                  <a:cubicBezTo>
                    <a:pt x="3703" y="1495"/>
                    <a:pt x="3689" y="1493"/>
                    <a:pt x="3674" y="1481"/>
                  </a:cubicBezTo>
                  <a:cubicBezTo>
                    <a:pt x="3636" y="1450"/>
                    <a:pt x="3598" y="1445"/>
                    <a:pt x="3562" y="1445"/>
                  </a:cubicBezTo>
                  <a:cubicBezTo>
                    <a:pt x="3559" y="1445"/>
                    <a:pt x="3551" y="1445"/>
                    <a:pt x="3542" y="1445"/>
                  </a:cubicBezTo>
                  <a:lnTo>
                    <a:pt x="3565" y="1411"/>
                  </a:lnTo>
                  <a:lnTo>
                    <a:pt x="3527" y="1396"/>
                  </a:lnTo>
                  <a:cubicBezTo>
                    <a:pt x="3511" y="1390"/>
                    <a:pt x="3497" y="1387"/>
                    <a:pt x="3483" y="1385"/>
                  </a:cubicBezTo>
                  <a:cubicBezTo>
                    <a:pt x="3463" y="1382"/>
                    <a:pt x="3444" y="1378"/>
                    <a:pt x="3425" y="1367"/>
                  </a:cubicBezTo>
                  <a:cubicBezTo>
                    <a:pt x="3401" y="1352"/>
                    <a:pt x="3374" y="1337"/>
                    <a:pt x="3348" y="1337"/>
                  </a:cubicBezTo>
                  <a:cubicBezTo>
                    <a:pt x="3330" y="1337"/>
                    <a:pt x="3314" y="1343"/>
                    <a:pt x="3300" y="1357"/>
                  </a:cubicBezTo>
                  <a:cubicBezTo>
                    <a:pt x="3267" y="1389"/>
                    <a:pt x="3239" y="1399"/>
                    <a:pt x="3200" y="1402"/>
                  </a:cubicBezTo>
                  <a:cubicBezTo>
                    <a:pt x="3158" y="1406"/>
                    <a:pt x="3121" y="1424"/>
                    <a:pt x="3081" y="1444"/>
                  </a:cubicBezTo>
                  <a:lnTo>
                    <a:pt x="3059" y="1453"/>
                  </a:lnTo>
                  <a:cubicBezTo>
                    <a:pt x="2983" y="1490"/>
                    <a:pt x="2906" y="1539"/>
                    <a:pt x="2813" y="1613"/>
                  </a:cubicBezTo>
                  <a:cubicBezTo>
                    <a:pt x="2770" y="1647"/>
                    <a:pt x="2730" y="1651"/>
                    <a:pt x="2686" y="1652"/>
                  </a:cubicBezTo>
                  <a:cubicBezTo>
                    <a:pt x="2662" y="1652"/>
                    <a:pt x="2643" y="1673"/>
                    <a:pt x="2625" y="1692"/>
                  </a:cubicBezTo>
                  <a:cubicBezTo>
                    <a:pt x="2612" y="1705"/>
                    <a:pt x="2601" y="1717"/>
                    <a:pt x="2588" y="1723"/>
                  </a:cubicBezTo>
                  <a:lnTo>
                    <a:pt x="2580" y="1726"/>
                  </a:lnTo>
                  <a:lnTo>
                    <a:pt x="2586" y="1775"/>
                  </a:lnTo>
                  <a:lnTo>
                    <a:pt x="2586" y="1789"/>
                  </a:lnTo>
                  <a:lnTo>
                    <a:pt x="2592" y="1789"/>
                  </a:lnTo>
                  <a:cubicBezTo>
                    <a:pt x="2593" y="1789"/>
                    <a:pt x="2597" y="1794"/>
                    <a:pt x="2611" y="1831"/>
                  </a:cubicBezTo>
                  <a:lnTo>
                    <a:pt x="2613" y="1837"/>
                  </a:lnTo>
                  <a:cubicBezTo>
                    <a:pt x="2622" y="1861"/>
                    <a:pt x="2621" y="1866"/>
                    <a:pt x="2612" y="1897"/>
                  </a:cubicBezTo>
                  <a:cubicBezTo>
                    <a:pt x="2610" y="1906"/>
                    <a:pt x="2608" y="1916"/>
                    <a:pt x="2605" y="1931"/>
                  </a:cubicBezTo>
                  <a:lnTo>
                    <a:pt x="2604" y="1939"/>
                  </a:lnTo>
                  <a:lnTo>
                    <a:pt x="2604" y="1942"/>
                  </a:lnTo>
                  <a:cubicBezTo>
                    <a:pt x="2604" y="1954"/>
                    <a:pt x="2607" y="1964"/>
                    <a:pt x="2612" y="1971"/>
                  </a:cubicBezTo>
                  <a:lnTo>
                    <a:pt x="2574" y="1965"/>
                  </a:lnTo>
                  <a:cubicBezTo>
                    <a:pt x="2569" y="1964"/>
                    <a:pt x="2565" y="1965"/>
                    <a:pt x="2561" y="1965"/>
                  </a:cubicBezTo>
                  <a:cubicBezTo>
                    <a:pt x="2517" y="1965"/>
                    <a:pt x="2474" y="1992"/>
                    <a:pt x="2432" y="2019"/>
                  </a:cubicBezTo>
                  <a:cubicBezTo>
                    <a:pt x="2412" y="2032"/>
                    <a:pt x="2390" y="2046"/>
                    <a:pt x="2370" y="2056"/>
                  </a:cubicBezTo>
                  <a:cubicBezTo>
                    <a:pt x="2357" y="2062"/>
                    <a:pt x="2345" y="2065"/>
                    <a:pt x="2331" y="2070"/>
                  </a:cubicBezTo>
                  <a:cubicBezTo>
                    <a:pt x="2311" y="2076"/>
                    <a:pt x="2290" y="2084"/>
                    <a:pt x="2270" y="2097"/>
                  </a:cubicBezTo>
                  <a:cubicBezTo>
                    <a:pt x="2260" y="2104"/>
                    <a:pt x="2241" y="2116"/>
                    <a:pt x="2241" y="2151"/>
                  </a:cubicBezTo>
                  <a:cubicBezTo>
                    <a:pt x="2241" y="2180"/>
                    <a:pt x="2252" y="2192"/>
                    <a:pt x="2266" y="2201"/>
                  </a:cubicBezTo>
                  <a:cubicBezTo>
                    <a:pt x="2259" y="2216"/>
                    <a:pt x="2253" y="2232"/>
                    <a:pt x="2249" y="2247"/>
                  </a:cubicBezTo>
                  <a:cubicBezTo>
                    <a:pt x="2240" y="2281"/>
                    <a:pt x="2243" y="2303"/>
                    <a:pt x="2246" y="2316"/>
                  </a:cubicBezTo>
                  <a:cubicBezTo>
                    <a:pt x="2250" y="2329"/>
                    <a:pt x="2257" y="2346"/>
                    <a:pt x="2273" y="2346"/>
                  </a:cubicBezTo>
                  <a:cubicBezTo>
                    <a:pt x="2282" y="2346"/>
                    <a:pt x="2293" y="2341"/>
                    <a:pt x="2305" y="2333"/>
                  </a:cubicBezTo>
                  <a:cubicBezTo>
                    <a:pt x="2314" y="2328"/>
                    <a:pt x="2324" y="2326"/>
                    <a:pt x="2334" y="2326"/>
                  </a:cubicBezTo>
                  <a:cubicBezTo>
                    <a:pt x="2346" y="2326"/>
                    <a:pt x="2358" y="2330"/>
                    <a:pt x="2371" y="2333"/>
                  </a:cubicBezTo>
                  <a:cubicBezTo>
                    <a:pt x="2384" y="2337"/>
                    <a:pt x="2398" y="2340"/>
                    <a:pt x="2412" y="2340"/>
                  </a:cubicBezTo>
                  <a:cubicBezTo>
                    <a:pt x="2415" y="2340"/>
                    <a:pt x="2419" y="2340"/>
                    <a:pt x="2422" y="2340"/>
                  </a:cubicBezTo>
                  <a:cubicBezTo>
                    <a:pt x="2436" y="2338"/>
                    <a:pt x="2449" y="2327"/>
                    <a:pt x="2461" y="2316"/>
                  </a:cubicBezTo>
                  <a:cubicBezTo>
                    <a:pt x="2463" y="2314"/>
                    <a:pt x="2466" y="2312"/>
                    <a:pt x="2469" y="2310"/>
                  </a:cubicBezTo>
                  <a:cubicBezTo>
                    <a:pt x="2468" y="2313"/>
                    <a:pt x="2468" y="2315"/>
                    <a:pt x="2467" y="2318"/>
                  </a:cubicBezTo>
                  <a:cubicBezTo>
                    <a:pt x="2466" y="2325"/>
                    <a:pt x="2465" y="2334"/>
                    <a:pt x="2462" y="2346"/>
                  </a:cubicBezTo>
                  <a:cubicBezTo>
                    <a:pt x="2449" y="2398"/>
                    <a:pt x="2416" y="2408"/>
                    <a:pt x="2387" y="2417"/>
                  </a:cubicBezTo>
                  <a:lnTo>
                    <a:pt x="2377" y="2420"/>
                  </a:lnTo>
                  <a:cubicBezTo>
                    <a:pt x="2357" y="2427"/>
                    <a:pt x="2332" y="2436"/>
                    <a:pt x="2309" y="2452"/>
                  </a:cubicBezTo>
                  <a:cubicBezTo>
                    <a:pt x="2305" y="2455"/>
                    <a:pt x="2301" y="2459"/>
                    <a:pt x="2297" y="2463"/>
                  </a:cubicBezTo>
                  <a:cubicBezTo>
                    <a:pt x="2290" y="2470"/>
                    <a:pt x="2282" y="2477"/>
                    <a:pt x="2277" y="2477"/>
                  </a:cubicBezTo>
                  <a:cubicBezTo>
                    <a:pt x="2276" y="2477"/>
                    <a:pt x="2274" y="2476"/>
                    <a:pt x="2273" y="2475"/>
                  </a:cubicBezTo>
                  <a:cubicBezTo>
                    <a:pt x="2258" y="2464"/>
                    <a:pt x="2245" y="2458"/>
                    <a:pt x="2233" y="2458"/>
                  </a:cubicBezTo>
                  <a:cubicBezTo>
                    <a:pt x="2204" y="2458"/>
                    <a:pt x="2182" y="2485"/>
                    <a:pt x="2155" y="2518"/>
                  </a:cubicBezTo>
                  <a:lnTo>
                    <a:pt x="2149" y="2525"/>
                  </a:lnTo>
                  <a:cubicBezTo>
                    <a:pt x="2135" y="2541"/>
                    <a:pt x="2120" y="2552"/>
                    <a:pt x="2104" y="2563"/>
                  </a:cubicBezTo>
                  <a:cubicBezTo>
                    <a:pt x="2083" y="2578"/>
                    <a:pt x="2062" y="2592"/>
                    <a:pt x="2042" y="2622"/>
                  </a:cubicBezTo>
                  <a:cubicBezTo>
                    <a:pt x="2034" y="2635"/>
                    <a:pt x="2023" y="2643"/>
                    <a:pt x="2011" y="2651"/>
                  </a:cubicBezTo>
                  <a:cubicBezTo>
                    <a:pt x="2007" y="2654"/>
                    <a:pt x="2003" y="2658"/>
                    <a:pt x="1999" y="2662"/>
                  </a:cubicBezTo>
                  <a:cubicBezTo>
                    <a:pt x="1973" y="2683"/>
                    <a:pt x="1969" y="2729"/>
                    <a:pt x="1966" y="2764"/>
                  </a:cubicBezTo>
                  <a:cubicBezTo>
                    <a:pt x="1966" y="2771"/>
                    <a:pt x="1965" y="2777"/>
                    <a:pt x="1964" y="2784"/>
                  </a:cubicBezTo>
                  <a:cubicBezTo>
                    <a:pt x="1962" y="2805"/>
                    <a:pt x="1956" y="2815"/>
                    <a:pt x="1949" y="2828"/>
                  </a:cubicBezTo>
                  <a:cubicBezTo>
                    <a:pt x="1936" y="2851"/>
                    <a:pt x="1918" y="2881"/>
                    <a:pt x="1926" y="2961"/>
                  </a:cubicBezTo>
                  <a:cubicBezTo>
                    <a:pt x="1928" y="2979"/>
                    <a:pt x="1936" y="3021"/>
                    <a:pt x="1966" y="3021"/>
                  </a:cubicBezTo>
                  <a:cubicBezTo>
                    <a:pt x="1982" y="3021"/>
                    <a:pt x="2001" y="3008"/>
                    <a:pt x="2019" y="2993"/>
                  </a:cubicBezTo>
                  <a:cubicBezTo>
                    <a:pt x="2018" y="2998"/>
                    <a:pt x="2016" y="3003"/>
                    <a:pt x="2014" y="3006"/>
                  </a:cubicBezTo>
                  <a:cubicBezTo>
                    <a:pt x="2003" y="3023"/>
                    <a:pt x="1992" y="3044"/>
                    <a:pt x="1982" y="3066"/>
                  </a:cubicBezTo>
                  <a:cubicBezTo>
                    <a:pt x="1970" y="3092"/>
                    <a:pt x="1959" y="3116"/>
                    <a:pt x="1946" y="3128"/>
                  </a:cubicBezTo>
                  <a:lnTo>
                    <a:pt x="1941" y="3134"/>
                  </a:lnTo>
                  <a:lnTo>
                    <a:pt x="1947" y="3192"/>
                  </a:lnTo>
                  <a:lnTo>
                    <a:pt x="1960" y="3192"/>
                  </a:lnTo>
                  <a:cubicBezTo>
                    <a:pt x="1980" y="3192"/>
                    <a:pt x="2001" y="3191"/>
                    <a:pt x="2022" y="3175"/>
                  </a:cubicBezTo>
                  <a:cubicBezTo>
                    <a:pt x="2028" y="3170"/>
                    <a:pt x="2034" y="3163"/>
                    <a:pt x="2041" y="3155"/>
                  </a:cubicBezTo>
                  <a:cubicBezTo>
                    <a:pt x="2046" y="3150"/>
                    <a:pt x="2051" y="3145"/>
                    <a:pt x="2055" y="3141"/>
                  </a:cubicBezTo>
                  <a:cubicBezTo>
                    <a:pt x="2062" y="3159"/>
                    <a:pt x="2072" y="3160"/>
                    <a:pt x="2077" y="3160"/>
                  </a:cubicBezTo>
                  <a:cubicBezTo>
                    <a:pt x="2077" y="3184"/>
                    <a:pt x="2078" y="3225"/>
                    <a:pt x="2099" y="3232"/>
                  </a:cubicBezTo>
                  <a:cubicBezTo>
                    <a:pt x="2103" y="3232"/>
                    <a:pt x="2106" y="3230"/>
                    <a:pt x="2109" y="3228"/>
                  </a:cubicBezTo>
                  <a:cubicBezTo>
                    <a:pt x="2088" y="3253"/>
                    <a:pt x="2066" y="3278"/>
                    <a:pt x="2044" y="3303"/>
                  </a:cubicBezTo>
                  <a:cubicBezTo>
                    <a:pt x="2023" y="3327"/>
                    <a:pt x="2003" y="3351"/>
                    <a:pt x="1982" y="3376"/>
                  </a:cubicBezTo>
                  <a:cubicBezTo>
                    <a:pt x="1963" y="3398"/>
                    <a:pt x="1939" y="3411"/>
                    <a:pt x="1916" y="3424"/>
                  </a:cubicBezTo>
                  <a:cubicBezTo>
                    <a:pt x="1899" y="3433"/>
                    <a:pt x="1881" y="3442"/>
                    <a:pt x="1865" y="3456"/>
                  </a:cubicBezTo>
                  <a:cubicBezTo>
                    <a:pt x="1819" y="3494"/>
                    <a:pt x="1783" y="3523"/>
                    <a:pt x="1738" y="3538"/>
                  </a:cubicBezTo>
                  <a:cubicBezTo>
                    <a:pt x="1712" y="3547"/>
                    <a:pt x="1689" y="3568"/>
                    <a:pt x="1665" y="3589"/>
                  </a:cubicBezTo>
                  <a:cubicBezTo>
                    <a:pt x="1653" y="3599"/>
                    <a:pt x="1642" y="3611"/>
                    <a:pt x="1630" y="3619"/>
                  </a:cubicBezTo>
                  <a:cubicBezTo>
                    <a:pt x="1602" y="3639"/>
                    <a:pt x="1576" y="3650"/>
                    <a:pt x="1546" y="3663"/>
                  </a:cubicBezTo>
                  <a:cubicBezTo>
                    <a:pt x="1535" y="3667"/>
                    <a:pt x="1523" y="3673"/>
                    <a:pt x="1512" y="3678"/>
                  </a:cubicBezTo>
                  <a:cubicBezTo>
                    <a:pt x="1512" y="3678"/>
                    <a:pt x="1449" y="3710"/>
                    <a:pt x="1439" y="3766"/>
                  </a:cubicBezTo>
                  <a:cubicBezTo>
                    <a:pt x="1436" y="3782"/>
                    <a:pt x="1437" y="3800"/>
                    <a:pt x="1442" y="3814"/>
                  </a:cubicBezTo>
                  <a:cubicBezTo>
                    <a:pt x="1446" y="3824"/>
                    <a:pt x="1452" y="3837"/>
                    <a:pt x="1466" y="3837"/>
                  </a:cubicBezTo>
                  <a:cubicBezTo>
                    <a:pt x="1484" y="3837"/>
                    <a:pt x="1510" y="3810"/>
                    <a:pt x="1527" y="3794"/>
                  </a:cubicBezTo>
                  <a:cubicBezTo>
                    <a:pt x="1529" y="3791"/>
                    <a:pt x="1531" y="3789"/>
                    <a:pt x="1533" y="3788"/>
                  </a:cubicBezTo>
                  <a:cubicBezTo>
                    <a:pt x="1573" y="3752"/>
                    <a:pt x="1617" y="3731"/>
                    <a:pt x="1660" y="3710"/>
                  </a:cubicBezTo>
                  <a:lnTo>
                    <a:pt x="1678" y="3703"/>
                  </a:lnTo>
                  <a:cubicBezTo>
                    <a:pt x="1702" y="3691"/>
                    <a:pt x="1730" y="3678"/>
                    <a:pt x="1756" y="3660"/>
                  </a:cubicBezTo>
                  <a:cubicBezTo>
                    <a:pt x="1767" y="3652"/>
                    <a:pt x="1778" y="3646"/>
                    <a:pt x="1789" y="3641"/>
                  </a:cubicBezTo>
                  <a:cubicBezTo>
                    <a:pt x="1800" y="3636"/>
                    <a:pt x="1812" y="3632"/>
                    <a:pt x="1823" y="3624"/>
                  </a:cubicBezTo>
                  <a:cubicBezTo>
                    <a:pt x="1834" y="3617"/>
                    <a:pt x="1845" y="3614"/>
                    <a:pt x="1857" y="3612"/>
                  </a:cubicBezTo>
                  <a:cubicBezTo>
                    <a:pt x="1868" y="3610"/>
                    <a:pt x="1880" y="3608"/>
                    <a:pt x="1892" y="3601"/>
                  </a:cubicBezTo>
                  <a:cubicBezTo>
                    <a:pt x="1917" y="3588"/>
                    <a:pt x="1940" y="3564"/>
                    <a:pt x="1963" y="3542"/>
                  </a:cubicBezTo>
                  <a:cubicBezTo>
                    <a:pt x="1981" y="3525"/>
                    <a:pt x="2001" y="3507"/>
                    <a:pt x="2020" y="3495"/>
                  </a:cubicBezTo>
                  <a:cubicBezTo>
                    <a:pt x="2060" y="3468"/>
                    <a:pt x="2098" y="3434"/>
                    <a:pt x="2135" y="3401"/>
                  </a:cubicBezTo>
                  <a:cubicBezTo>
                    <a:pt x="2184" y="3356"/>
                    <a:pt x="2235" y="3309"/>
                    <a:pt x="2288" y="3285"/>
                  </a:cubicBezTo>
                  <a:cubicBezTo>
                    <a:pt x="2314" y="3274"/>
                    <a:pt x="2336" y="3250"/>
                    <a:pt x="2358" y="3228"/>
                  </a:cubicBezTo>
                  <a:cubicBezTo>
                    <a:pt x="2374" y="3212"/>
                    <a:pt x="2390" y="3196"/>
                    <a:pt x="2408" y="3185"/>
                  </a:cubicBezTo>
                  <a:cubicBezTo>
                    <a:pt x="2418" y="3178"/>
                    <a:pt x="2435" y="3166"/>
                    <a:pt x="2443" y="3137"/>
                  </a:cubicBezTo>
                  <a:cubicBezTo>
                    <a:pt x="2448" y="3120"/>
                    <a:pt x="2448" y="3100"/>
                    <a:pt x="2444" y="3084"/>
                  </a:cubicBezTo>
                  <a:cubicBezTo>
                    <a:pt x="2460" y="3070"/>
                    <a:pt x="2477" y="3058"/>
                    <a:pt x="2494" y="3047"/>
                  </a:cubicBezTo>
                  <a:lnTo>
                    <a:pt x="2535" y="3101"/>
                  </a:lnTo>
                  <a:cubicBezTo>
                    <a:pt x="2542" y="3111"/>
                    <a:pt x="2551" y="3115"/>
                    <a:pt x="2562" y="3115"/>
                  </a:cubicBezTo>
                  <a:cubicBezTo>
                    <a:pt x="2586" y="3115"/>
                    <a:pt x="2616" y="3091"/>
                    <a:pt x="2642" y="3069"/>
                  </a:cubicBezTo>
                  <a:cubicBezTo>
                    <a:pt x="2655" y="3059"/>
                    <a:pt x="2667" y="3049"/>
                    <a:pt x="2674" y="3046"/>
                  </a:cubicBezTo>
                  <a:cubicBezTo>
                    <a:pt x="2686" y="3040"/>
                    <a:pt x="2699" y="3035"/>
                    <a:pt x="2712" y="3030"/>
                  </a:cubicBezTo>
                  <a:cubicBezTo>
                    <a:pt x="2749" y="3016"/>
                    <a:pt x="2788" y="3001"/>
                    <a:pt x="2823" y="2956"/>
                  </a:cubicBezTo>
                  <a:cubicBezTo>
                    <a:pt x="2836" y="2939"/>
                    <a:pt x="2847" y="2920"/>
                    <a:pt x="2856" y="2902"/>
                  </a:cubicBezTo>
                  <a:cubicBezTo>
                    <a:pt x="2870" y="2874"/>
                    <a:pt x="2880" y="2855"/>
                    <a:pt x="2899" y="2855"/>
                  </a:cubicBezTo>
                  <a:cubicBezTo>
                    <a:pt x="2903" y="2855"/>
                    <a:pt x="2906" y="2855"/>
                    <a:pt x="2910" y="2856"/>
                  </a:cubicBezTo>
                  <a:cubicBezTo>
                    <a:pt x="2923" y="2860"/>
                    <a:pt x="2934" y="2875"/>
                    <a:pt x="2946" y="2892"/>
                  </a:cubicBezTo>
                  <a:cubicBezTo>
                    <a:pt x="2958" y="2907"/>
                    <a:pt x="2971" y="2926"/>
                    <a:pt x="2986" y="2933"/>
                  </a:cubicBezTo>
                  <a:cubicBezTo>
                    <a:pt x="2987" y="2943"/>
                    <a:pt x="2989" y="2952"/>
                    <a:pt x="2991" y="2959"/>
                  </a:cubicBezTo>
                  <a:cubicBezTo>
                    <a:pt x="3002" y="2989"/>
                    <a:pt x="3023" y="3003"/>
                    <a:pt x="3058" y="3003"/>
                  </a:cubicBezTo>
                  <a:cubicBezTo>
                    <a:pt x="3072" y="3003"/>
                    <a:pt x="3086" y="3000"/>
                    <a:pt x="3095" y="2998"/>
                  </a:cubicBezTo>
                  <a:lnTo>
                    <a:pt x="3099" y="2998"/>
                  </a:lnTo>
                  <a:cubicBezTo>
                    <a:pt x="3105" y="2998"/>
                    <a:pt x="3122" y="3008"/>
                    <a:pt x="3137" y="3018"/>
                  </a:cubicBezTo>
                  <a:cubicBezTo>
                    <a:pt x="3157" y="3032"/>
                    <a:pt x="3180" y="3047"/>
                    <a:pt x="3200" y="3050"/>
                  </a:cubicBezTo>
                  <a:cubicBezTo>
                    <a:pt x="3201" y="3068"/>
                    <a:pt x="3206" y="3084"/>
                    <a:pt x="3215" y="3097"/>
                  </a:cubicBezTo>
                  <a:cubicBezTo>
                    <a:pt x="3234" y="3125"/>
                    <a:pt x="3241" y="3138"/>
                    <a:pt x="3249" y="3185"/>
                  </a:cubicBezTo>
                  <a:cubicBezTo>
                    <a:pt x="3252" y="3202"/>
                    <a:pt x="3257" y="3215"/>
                    <a:pt x="3260" y="3226"/>
                  </a:cubicBezTo>
                  <a:cubicBezTo>
                    <a:pt x="3266" y="3242"/>
                    <a:pt x="3266" y="3243"/>
                    <a:pt x="3263" y="3252"/>
                  </a:cubicBezTo>
                  <a:cubicBezTo>
                    <a:pt x="3256" y="3276"/>
                    <a:pt x="3252" y="3300"/>
                    <a:pt x="3249" y="3322"/>
                  </a:cubicBezTo>
                  <a:cubicBezTo>
                    <a:pt x="3245" y="3350"/>
                    <a:pt x="3242" y="3371"/>
                    <a:pt x="3231" y="3387"/>
                  </a:cubicBezTo>
                  <a:lnTo>
                    <a:pt x="3200" y="3430"/>
                  </a:lnTo>
                  <a:lnTo>
                    <a:pt x="3218" y="3439"/>
                  </a:lnTo>
                  <a:lnTo>
                    <a:pt x="3236" y="3447"/>
                  </a:lnTo>
                  <a:cubicBezTo>
                    <a:pt x="3238" y="3455"/>
                    <a:pt x="3235" y="3488"/>
                    <a:pt x="3234" y="3499"/>
                  </a:cubicBezTo>
                  <a:cubicBezTo>
                    <a:pt x="3231" y="3524"/>
                    <a:pt x="3229" y="3544"/>
                    <a:pt x="3235" y="3562"/>
                  </a:cubicBezTo>
                  <a:lnTo>
                    <a:pt x="3241" y="3575"/>
                  </a:lnTo>
                  <a:lnTo>
                    <a:pt x="3258" y="3576"/>
                  </a:lnTo>
                  <a:lnTo>
                    <a:pt x="3263" y="3556"/>
                  </a:lnTo>
                  <a:cubicBezTo>
                    <a:pt x="3265" y="3546"/>
                    <a:pt x="3268" y="3537"/>
                    <a:pt x="3272" y="3529"/>
                  </a:cubicBezTo>
                  <a:cubicBezTo>
                    <a:pt x="3269" y="3549"/>
                    <a:pt x="3267" y="3570"/>
                    <a:pt x="3270" y="3586"/>
                  </a:cubicBezTo>
                  <a:cubicBezTo>
                    <a:pt x="3271" y="3594"/>
                    <a:pt x="3273" y="3600"/>
                    <a:pt x="3276" y="3606"/>
                  </a:cubicBezTo>
                  <a:cubicBezTo>
                    <a:pt x="3272" y="3621"/>
                    <a:pt x="3267" y="3642"/>
                    <a:pt x="3266" y="3661"/>
                  </a:cubicBezTo>
                  <a:cubicBezTo>
                    <a:pt x="3266" y="3662"/>
                    <a:pt x="3261" y="3750"/>
                    <a:pt x="3276" y="3788"/>
                  </a:cubicBezTo>
                  <a:cubicBezTo>
                    <a:pt x="3281" y="3799"/>
                    <a:pt x="3287" y="3806"/>
                    <a:pt x="3294" y="3806"/>
                  </a:cubicBezTo>
                  <a:cubicBezTo>
                    <a:pt x="3299" y="3806"/>
                    <a:pt x="3304" y="3803"/>
                    <a:pt x="3308" y="3797"/>
                  </a:cubicBezTo>
                  <a:cubicBezTo>
                    <a:pt x="3317" y="3785"/>
                    <a:pt x="3325" y="3767"/>
                    <a:pt x="3331" y="3747"/>
                  </a:cubicBezTo>
                  <a:cubicBezTo>
                    <a:pt x="3334" y="3755"/>
                    <a:pt x="3338" y="3757"/>
                    <a:pt x="3342" y="3760"/>
                  </a:cubicBezTo>
                  <a:cubicBezTo>
                    <a:pt x="3332" y="3778"/>
                    <a:pt x="3327" y="3801"/>
                    <a:pt x="3325" y="3823"/>
                  </a:cubicBezTo>
                  <a:lnTo>
                    <a:pt x="3323" y="3832"/>
                  </a:lnTo>
                  <a:cubicBezTo>
                    <a:pt x="3322" y="3850"/>
                    <a:pt x="3314" y="3862"/>
                    <a:pt x="3306" y="3877"/>
                  </a:cubicBezTo>
                  <a:cubicBezTo>
                    <a:pt x="3302" y="3883"/>
                    <a:pt x="3299" y="3889"/>
                    <a:pt x="3296" y="3896"/>
                  </a:cubicBezTo>
                  <a:cubicBezTo>
                    <a:pt x="3285" y="3915"/>
                    <a:pt x="3271" y="3945"/>
                    <a:pt x="3270" y="3983"/>
                  </a:cubicBezTo>
                  <a:cubicBezTo>
                    <a:pt x="3270" y="4004"/>
                    <a:pt x="3274" y="4023"/>
                    <a:pt x="3282" y="4039"/>
                  </a:cubicBezTo>
                  <a:cubicBezTo>
                    <a:pt x="3286" y="4048"/>
                    <a:pt x="3291" y="4055"/>
                    <a:pt x="3297" y="4059"/>
                  </a:cubicBezTo>
                  <a:cubicBezTo>
                    <a:pt x="3293" y="4072"/>
                    <a:pt x="3290" y="4085"/>
                    <a:pt x="3288" y="4099"/>
                  </a:cubicBezTo>
                  <a:cubicBezTo>
                    <a:pt x="3284" y="4134"/>
                    <a:pt x="3294" y="4155"/>
                    <a:pt x="3301" y="4167"/>
                  </a:cubicBezTo>
                  <a:cubicBezTo>
                    <a:pt x="3307" y="4180"/>
                    <a:pt x="3309" y="4182"/>
                    <a:pt x="3306" y="4195"/>
                  </a:cubicBezTo>
                  <a:cubicBezTo>
                    <a:pt x="3304" y="4205"/>
                    <a:pt x="3301" y="4218"/>
                    <a:pt x="3297" y="4232"/>
                  </a:cubicBezTo>
                  <a:cubicBezTo>
                    <a:pt x="3287" y="4268"/>
                    <a:pt x="3274" y="4314"/>
                    <a:pt x="3283" y="4363"/>
                  </a:cubicBezTo>
                  <a:cubicBezTo>
                    <a:pt x="3284" y="4370"/>
                    <a:pt x="3285" y="4376"/>
                    <a:pt x="3287" y="4381"/>
                  </a:cubicBezTo>
                  <a:cubicBezTo>
                    <a:pt x="3275" y="4373"/>
                    <a:pt x="3262" y="4366"/>
                    <a:pt x="3250" y="4366"/>
                  </a:cubicBezTo>
                  <a:cubicBezTo>
                    <a:pt x="3238" y="4366"/>
                    <a:pt x="3228" y="4375"/>
                    <a:pt x="3223" y="4392"/>
                  </a:cubicBezTo>
                  <a:cubicBezTo>
                    <a:pt x="3216" y="4410"/>
                    <a:pt x="3216" y="4433"/>
                    <a:pt x="3220" y="4463"/>
                  </a:cubicBezTo>
                  <a:cubicBezTo>
                    <a:pt x="3229" y="4519"/>
                    <a:pt x="3243" y="4570"/>
                    <a:pt x="3258" y="4619"/>
                  </a:cubicBezTo>
                  <a:lnTo>
                    <a:pt x="3266" y="4648"/>
                  </a:lnTo>
                  <a:cubicBezTo>
                    <a:pt x="3275" y="4680"/>
                    <a:pt x="3304" y="4739"/>
                    <a:pt x="3335" y="4778"/>
                  </a:cubicBezTo>
                  <a:cubicBezTo>
                    <a:pt x="3333" y="4782"/>
                    <a:pt x="3331" y="4788"/>
                    <a:pt x="3331" y="4788"/>
                  </a:cubicBezTo>
                  <a:cubicBezTo>
                    <a:pt x="3327" y="4801"/>
                    <a:pt x="3324" y="4812"/>
                    <a:pt x="3323" y="4815"/>
                  </a:cubicBezTo>
                  <a:cubicBezTo>
                    <a:pt x="3318" y="4840"/>
                    <a:pt x="3316" y="4865"/>
                    <a:pt x="3315" y="4889"/>
                  </a:cubicBezTo>
                  <a:cubicBezTo>
                    <a:pt x="3314" y="4908"/>
                    <a:pt x="3313" y="4927"/>
                    <a:pt x="3310" y="4943"/>
                  </a:cubicBezTo>
                  <a:cubicBezTo>
                    <a:pt x="3300" y="4991"/>
                    <a:pt x="3287" y="5039"/>
                    <a:pt x="3273" y="5089"/>
                  </a:cubicBezTo>
                  <a:cubicBezTo>
                    <a:pt x="3269" y="5104"/>
                    <a:pt x="3266" y="5118"/>
                    <a:pt x="3262" y="5132"/>
                  </a:cubicBezTo>
                  <a:cubicBezTo>
                    <a:pt x="3258" y="5147"/>
                    <a:pt x="3254" y="5163"/>
                    <a:pt x="3250" y="5178"/>
                  </a:cubicBezTo>
                  <a:cubicBezTo>
                    <a:pt x="3242" y="5211"/>
                    <a:pt x="3235" y="5241"/>
                    <a:pt x="3225" y="5269"/>
                  </a:cubicBezTo>
                  <a:lnTo>
                    <a:pt x="3212" y="5308"/>
                  </a:lnTo>
                  <a:cubicBezTo>
                    <a:pt x="3187" y="5385"/>
                    <a:pt x="3161" y="5464"/>
                    <a:pt x="3131" y="5533"/>
                  </a:cubicBezTo>
                  <a:cubicBezTo>
                    <a:pt x="3126" y="5545"/>
                    <a:pt x="3121" y="5557"/>
                    <a:pt x="3115" y="5569"/>
                  </a:cubicBezTo>
                  <a:cubicBezTo>
                    <a:pt x="3108" y="5584"/>
                    <a:pt x="3101" y="5600"/>
                    <a:pt x="3094" y="5616"/>
                  </a:cubicBezTo>
                  <a:lnTo>
                    <a:pt x="3090" y="5624"/>
                  </a:lnTo>
                  <a:cubicBezTo>
                    <a:pt x="3085" y="5637"/>
                    <a:pt x="3078" y="5652"/>
                    <a:pt x="3075" y="5677"/>
                  </a:cubicBezTo>
                  <a:cubicBezTo>
                    <a:pt x="3075" y="5682"/>
                    <a:pt x="3075" y="5687"/>
                    <a:pt x="3074" y="5692"/>
                  </a:cubicBezTo>
                  <a:cubicBezTo>
                    <a:pt x="3074" y="5694"/>
                    <a:pt x="3074" y="5698"/>
                    <a:pt x="3074" y="5698"/>
                  </a:cubicBezTo>
                  <a:lnTo>
                    <a:pt x="3071" y="5703"/>
                  </a:lnTo>
                  <a:cubicBezTo>
                    <a:pt x="3065" y="5713"/>
                    <a:pt x="3058" y="5726"/>
                    <a:pt x="3054" y="5752"/>
                  </a:cubicBezTo>
                  <a:cubicBezTo>
                    <a:pt x="3052" y="5769"/>
                    <a:pt x="3054" y="5784"/>
                    <a:pt x="3055" y="5794"/>
                  </a:cubicBezTo>
                  <a:cubicBezTo>
                    <a:pt x="3055" y="5796"/>
                    <a:pt x="3056" y="5800"/>
                    <a:pt x="3055" y="5800"/>
                  </a:cubicBezTo>
                  <a:cubicBezTo>
                    <a:pt x="3053" y="5803"/>
                    <a:pt x="3050" y="5808"/>
                    <a:pt x="3047" y="5815"/>
                  </a:cubicBezTo>
                  <a:lnTo>
                    <a:pt x="3028" y="5871"/>
                  </a:lnTo>
                  <a:lnTo>
                    <a:pt x="3045" y="5871"/>
                  </a:lnTo>
                  <a:cubicBezTo>
                    <a:pt x="3041" y="5888"/>
                    <a:pt x="3033" y="5907"/>
                    <a:pt x="3027" y="5923"/>
                  </a:cubicBezTo>
                  <a:lnTo>
                    <a:pt x="3023" y="5934"/>
                  </a:lnTo>
                  <a:cubicBezTo>
                    <a:pt x="3015" y="5955"/>
                    <a:pt x="3006" y="5976"/>
                    <a:pt x="2996" y="5996"/>
                  </a:cubicBezTo>
                  <a:cubicBezTo>
                    <a:pt x="2987" y="6013"/>
                    <a:pt x="2973" y="6043"/>
                    <a:pt x="2978" y="6088"/>
                  </a:cubicBezTo>
                  <a:cubicBezTo>
                    <a:pt x="2979" y="6100"/>
                    <a:pt x="2981" y="6110"/>
                    <a:pt x="2983" y="6119"/>
                  </a:cubicBezTo>
                  <a:cubicBezTo>
                    <a:pt x="2984" y="6126"/>
                    <a:pt x="2986" y="6132"/>
                    <a:pt x="2986" y="6138"/>
                  </a:cubicBezTo>
                  <a:cubicBezTo>
                    <a:pt x="2988" y="6152"/>
                    <a:pt x="2985" y="6165"/>
                    <a:pt x="2983" y="6175"/>
                  </a:cubicBezTo>
                  <a:cubicBezTo>
                    <a:pt x="2982" y="6179"/>
                    <a:pt x="2980" y="6182"/>
                    <a:pt x="2979" y="6187"/>
                  </a:cubicBezTo>
                  <a:cubicBezTo>
                    <a:pt x="2976" y="6193"/>
                    <a:pt x="2974" y="6200"/>
                    <a:pt x="2972" y="6207"/>
                  </a:cubicBezTo>
                  <a:cubicBezTo>
                    <a:pt x="2968" y="6224"/>
                    <a:pt x="2968" y="6237"/>
                    <a:pt x="2968" y="6247"/>
                  </a:cubicBezTo>
                  <a:cubicBezTo>
                    <a:pt x="2968" y="6250"/>
                    <a:pt x="2968" y="6253"/>
                    <a:pt x="2966" y="6259"/>
                  </a:cubicBezTo>
                  <a:cubicBezTo>
                    <a:pt x="2965" y="6264"/>
                    <a:pt x="2963" y="6271"/>
                    <a:pt x="2961" y="6279"/>
                  </a:cubicBezTo>
                  <a:cubicBezTo>
                    <a:pt x="2958" y="6302"/>
                    <a:pt x="2961" y="6320"/>
                    <a:pt x="2963" y="6332"/>
                  </a:cubicBezTo>
                  <a:lnTo>
                    <a:pt x="2964" y="6338"/>
                  </a:lnTo>
                  <a:cubicBezTo>
                    <a:pt x="2966" y="6352"/>
                    <a:pt x="2969" y="6363"/>
                    <a:pt x="2972" y="6374"/>
                  </a:cubicBezTo>
                  <a:cubicBezTo>
                    <a:pt x="2975" y="6382"/>
                    <a:pt x="2977" y="6392"/>
                    <a:pt x="2978" y="6400"/>
                  </a:cubicBezTo>
                  <a:cubicBezTo>
                    <a:pt x="2979" y="6410"/>
                    <a:pt x="2979" y="6422"/>
                    <a:pt x="2979" y="6435"/>
                  </a:cubicBezTo>
                  <a:cubicBezTo>
                    <a:pt x="2979" y="6449"/>
                    <a:pt x="2980" y="6463"/>
                    <a:pt x="2981" y="6477"/>
                  </a:cubicBezTo>
                  <a:cubicBezTo>
                    <a:pt x="2982" y="6493"/>
                    <a:pt x="2981" y="6509"/>
                    <a:pt x="2979" y="6531"/>
                  </a:cubicBezTo>
                  <a:cubicBezTo>
                    <a:pt x="2972" y="6583"/>
                    <a:pt x="2981" y="6609"/>
                    <a:pt x="2994" y="6637"/>
                  </a:cubicBezTo>
                  <a:cubicBezTo>
                    <a:pt x="2993" y="6640"/>
                    <a:pt x="2991" y="6643"/>
                    <a:pt x="2989" y="6646"/>
                  </a:cubicBezTo>
                  <a:cubicBezTo>
                    <a:pt x="2971" y="6684"/>
                    <a:pt x="2979" y="6741"/>
                    <a:pt x="2984" y="6774"/>
                  </a:cubicBezTo>
                  <a:lnTo>
                    <a:pt x="2984" y="6784"/>
                  </a:lnTo>
                  <a:cubicBezTo>
                    <a:pt x="2987" y="6803"/>
                    <a:pt x="2993" y="6820"/>
                    <a:pt x="2999" y="6835"/>
                  </a:cubicBezTo>
                  <a:cubicBezTo>
                    <a:pt x="3002" y="6845"/>
                    <a:pt x="3008" y="6858"/>
                    <a:pt x="3007" y="6862"/>
                  </a:cubicBezTo>
                  <a:cubicBezTo>
                    <a:pt x="3005" y="6870"/>
                    <a:pt x="3001" y="6887"/>
                    <a:pt x="3005" y="6909"/>
                  </a:cubicBezTo>
                  <a:cubicBezTo>
                    <a:pt x="3006" y="6916"/>
                    <a:pt x="3008" y="6921"/>
                    <a:pt x="3010" y="6926"/>
                  </a:cubicBezTo>
                  <a:cubicBezTo>
                    <a:pt x="3009" y="6929"/>
                    <a:pt x="3008" y="6933"/>
                    <a:pt x="3007" y="6936"/>
                  </a:cubicBezTo>
                  <a:cubicBezTo>
                    <a:pt x="3003" y="6951"/>
                    <a:pt x="2999" y="6970"/>
                    <a:pt x="2999" y="6995"/>
                  </a:cubicBezTo>
                  <a:cubicBezTo>
                    <a:pt x="3000" y="7032"/>
                    <a:pt x="3011" y="7054"/>
                    <a:pt x="3030" y="7054"/>
                  </a:cubicBezTo>
                  <a:lnTo>
                    <a:pt x="3043" y="7054"/>
                  </a:lnTo>
                  <a:lnTo>
                    <a:pt x="3047" y="7055"/>
                  </a:lnTo>
                  <a:cubicBezTo>
                    <a:pt x="3063" y="7062"/>
                    <a:pt x="3067" y="7064"/>
                    <a:pt x="3074" y="7088"/>
                  </a:cubicBezTo>
                  <a:cubicBezTo>
                    <a:pt x="3082" y="7113"/>
                    <a:pt x="3091" y="7123"/>
                    <a:pt x="3106" y="7123"/>
                  </a:cubicBezTo>
                  <a:cubicBezTo>
                    <a:pt x="3106" y="7123"/>
                    <a:pt x="3108" y="7122"/>
                    <a:pt x="3110" y="7121"/>
                  </a:cubicBezTo>
                  <a:cubicBezTo>
                    <a:pt x="3109" y="7125"/>
                    <a:pt x="3109" y="7129"/>
                    <a:pt x="3109" y="7132"/>
                  </a:cubicBezTo>
                  <a:lnTo>
                    <a:pt x="3107" y="7148"/>
                  </a:lnTo>
                  <a:lnTo>
                    <a:pt x="3120" y="7152"/>
                  </a:lnTo>
                  <a:lnTo>
                    <a:pt x="3122" y="7171"/>
                  </a:lnTo>
                  <a:lnTo>
                    <a:pt x="3129" y="7169"/>
                  </a:lnTo>
                  <a:cubicBezTo>
                    <a:pt x="3129" y="7169"/>
                    <a:pt x="3134" y="7168"/>
                    <a:pt x="3134" y="7168"/>
                  </a:cubicBezTo>
                  <a:cubicBezTo>
                    <a:pt x="3135" y="7170"/>
                    <a:pt x="3138" y="7177"/>
                    <a:pt x="3144" y="7192"/>
                  </a:cubicBezTo>
                  <a:lnTo>
                    <a:pt x="3147" y="7197"/>
                  </a:lnTo>
                  <a:cubicBezTo>
                    <a:pt x="3151" y="7208"/>
                    <a:pt x="3154" y="7220"/>
                    <a:pt x="3155" y="7229"/>
                  </a:cubicBezTo>
                  <a:cubicBezTo>
                    <a:pt x="3156" y="7232"/>
                    <a:pt x="3155" y="7248"/>
                    <a:pt x="3155" y="7260"/>
                  </a:cubicBezTo>
                  <a:lnTo>
                    <a:pt x="3150" y="7262"/>
                  </a:lnTo>
                  <a:cubicBezTo>
                    <a:pt x="3144" y="7263"/>
                    <a:pt x="3139" y="7269"/>
                    <a:pt x="3136" y="7279"/>
                  </a:cubicBezTo>
                  <a:cubicBezTo>
                    <a:pt x="3129" y="7299"/>
                    <a:pt x="3131" y="7336"/>
                    <a:pt x="3133" y="7362"/>
                  </a:cubicBezTo>
                  <a:cubicBezTo>
                    <a:pt x="3135" y="7384"/>
                    <a:pt x="3135" y="7400"/>
                    <a:pt x="3135" y="7422"/>
                  </a:cubicBezTo>
                  <a:lnTo>
                    <a:pt x="3135" y="7436"/>
                  </a:lnTo>
                  <a:cubicBezTo>
                    <a:pt x="3136" y="7465"/>
                    <a:pt x="3139" y="7495"/>
                    <a:pt x="3141" y="7521"/>
                  </a:cubicBezTo>
                  <a:cubicBezTo>
                    <a:pt x="3142" y="7530"/>
                    <a:pt x="3143" y="7541"/>
                    <a:pt x="3145" y="7550"/>
                  </a:cubicBezTo>
                  <a:cubicBezTo>
                    <a:pt x="3147" y="7563"/>
                    <a:pt x="3148" y="7575"/>
                    <a:pt x="3148" y="7586"/>
                  </a:cubicBezTo>
                  <a:cubicBezTo>
                    <a:pt x="3148" y="7588"/>
                    <a:pt x="3148" y="7591"/>
                    <a:pt x="3147" y="7595"/>
                  </a:cubicBezTo>
                  <a:cubicBezTo>
                    <a:pt x="3147" y="7601"/>
                    <a:pt x="3145" y="7610"/>
                    <a:pt x="3145" y="7620"/>
                  </a:cubicBezTo>
                  <a:cubicBezTo>
                    <a:pt x="3145" y="7639"/>
                    <a:pt x="3150" y="7652"/>
                    <a:pt x="3155" y="7661"/>
                  </a:cubicBezTo>
                  <a:cubicBezTo>
                    <a:pt x="3154" y="7663"/>
                    <a:pt x="3154" y="7664"/>
                    <a:pt x="3154" y="7666"/>
                  </a:cubicBezTo>
                  <a:cubicBezTo>
                    <a:pt x="3143" y="7713"/>
                    <a:pt x="3149" y="7771"/>
                    <a:pt x="3167" y="7806"/>
                  </a:cubicBezTo>
                  <a:cubicBezTo>
                    <a:pt x="3174" y="7818"/>
                    <a:pt x="3179" y="7821"/>
                    <a:pt x="3185" y="7825"/>
                  </a:cubicBezTo>
                  <a:cubicBezTo>
                    <a:pt x="3187" y="7826"/>
                    <a:pt x="3190" y="7827"/>
                    <a:pt x="3191" y="7829"/>
                  </a:cubicBezTo>
                  <a:cubicBezTo>
                    <a:pt x="3194" y="7833"/>
                    <a:pt x="3197" y="7850"/>
                    <a:pt x="3199" y="7860"/>
                  </a:cubicBezTo>
                  <a:cubicBezTo>
                    <a:pt x="3200" y="7866"/>
                    <a:pt x="3202" y="7873"/>
                    <a:pt x="3204" y="7882"/>
                  </a:cubicBezTo>
                  <a:cubicBezTo>
                    <a:pt x="3210" y="7904"/>
                    <a:pt x="3216" y="7925"/>
                    <a:pt x="3220" y="7948"/>
                  </a:cubicBezTo>
                  <a:cubicBezTo>
                    <a:pt x="3224" y="7973"/>
                    <a:pt x="3218" y="7996"/>
                    <a:pt x="3203" y="8017"/>
                  </a:cubicBezTo>
                  <a:cubicBezTo>
                    <a:pt x="3198" y="8024"/>
                    <a:pt x="3191" y="8027"/>
                    <a:pt x="3183" y="8027"/>
                  </a:cubicBezTo>
                  <a:cubicBezTo>
                    <a:pt x="3176" y="8027"/>
                    <a:pt x="3169" y="8024"/>
                    <a:pt x="3162" y="8022"/>
                  </a:cubicBezTo>
                  <a:lnTo>
                    <a:pt x="3155" y="8020"/>
                  </a:lnTo>
                  <a:lnTo>
                    <a:pt x="3152" y="8051"/>
                  </a:lnTo>
                  <a:lnTo>
                    <a:pt x="3145" y="8073"/>
                  </a:lnTo>
                  <a:lnTo>
                    <a:pt x="3151" y="8084"/>
                  </a:lnTo>
                  <a:cubicBezTo>
                    <a:pt x="3153" y="8088"/>
                    <a:pt x="3165" y="8111"/>
                    <a:pt x="3167" y="8115"/>
                  </a:cubicBezTo>
                  <a:cubicBezTo>
                    <a:pt x="3169" y="8119"/>
                    <a:pt x="3169" y="8126"/>
                    <a:pt x="3170" y="8141"/>
                  </a:cubicBezTo>
                  <a:cubicBezTo>
                    <a:pt x="3172" y="8158"/>
                    <a:pt x="3176" y="8184"/>
                    <a:pt x="3193" y="8201"/>
                  </a:cubicBezTo>
                  <a:lnTo>
                    <a:pt x="3193" y="8202"/>
                  </a:lnTo>
                  <a:lnTo>
                    <a:pt x="3199" y="8222"/>
                  </a:lnTo>
                  <a:lnTo>
                    <a:pt x="3203" y="8222"/>
                  </a:lnTo>
                  <a:lnTo>
                    <a:pt x="3207" y="8221"/>
                  </a:lnTo>
                  <a:cubicBezTo>
                    <a:pt x="3207" y="8221"/>
                    <a:pt x="3208" y="8224"/>
                    <a:pt x="3210" y="8229"/>
                  </a:cubicBezTo>
                  <a:cubicBezTo>
                    <a:pt x="3213" y="8240"/>
                    <a:pt x="3219" y="8265"/>
                    <a:pt x="3235" y="8266"/>
                  </a:cubicBezTo>
                  <a:cubicBezTo>
                    <a:pt x="3237" y="8266"/>
                    <a:pt x="3246" y="8264"/>
                    <a:pt x="3254" y="8258"/>
                  </a:cubicBezTo>
                  <a:cubicBezTo>
                    <a:pt x="3259" y="8278"/>
                    <a:pt x="3267" y="8296"/>
                    <a:pt x="3273" y="8313"/>
                  </a:cubicBezTo>
                  <a:cubicBezTo>
                    <a:pt x="3286" y="8347"/>
                    <a:pt x="3297" y="8377"/>
                    <a:pt x="3294" y="8409"/>
                  </a:cubicBezTo>
                  <a:cubicBezTo>
                    <a:pt x="3291" y="8437"/>
                    <a:pt x="3283" y="8465"/>
                    <a:pt x="3275" y="8492"/>
                  </a:cubicBezTo>
                  <a:cubicBezTo>
                    <a:pt x="3272" y="8504"/>
                    <a:pt x="3269" y="8517"/>
                    <a:pt x="3265" y="8529"/>
                  </a:cubicBezTo>
                  <a:lnTo>
                    <a:pt x="3254" y="8579"/>
                  </a:lnTo>
                  <a:lnTo>
                    <a:pt x="3280" y="8579"/>
                  </a:lnTo>
                  <a:cubicBezTo>
                    <a:pt x="3285" y="8579"/>
                    <a:pt x="3290" y="8582"/>
                    <a:pt x="3297" y="8596"/>
                  </a:cubicBezTo>
                  <a:cubicBezTo>
                    <a:pt x="3306" y="8613"/>
                    <a:pt x="3314" y="8633"/>
                    <a:pt x="3323" y="8653"/>
                  </a:cubicBezTo>
                  <a:lnTo>
                    <a:pt x="3333" y="8674"/>
                  </a:lnTo>
                  <a:lnTo>
                    <a:pt x="3339" y="8687"/>
                  </a:lnTo>
                  <a:cubicBezTo>
                    <a:pt x="3343" y="8695"/>
                    <a:pt x="3347" y="8704"/>
                    <a:pt x="3351" y="8714"/>
                  </a:cubicBezTo>
                  <a:cubicBezTo>
                    <a:pt x="3354" y="8725"/>
                    <a:pt x="3358" y="8733"/>
                    <a:pt x="3362" y="8742"/>
                  </a:cubicBezTo>
                  <a:cubicBezTo>
                    <a:pt x="3371" y="8764"/>
                    <a:pt x="3377" y="8780"/>
                    <a:pt x="3380" y="8808"/>
                  </a:cubicBezTo>
                  <a:cubicBezTo>
                    <a:pt x="3380" y="8813"/>
                    <a:pt x="3380" y="8818"/>
                    <a:pt x="3380" y="8824"/>
                  </a:cubicBezTo>
                  <a:cubicBezTo>
                    <a:pt x="3380" y="8839"/>
                    <a:pt x="3380" y="8860"/>
                    <a:pt x="3386" y="8879"/>
                  </a:cubicBezTo>
                  <a:lnTo>
                    <a:pt x="3394" y="8902"/>
                  </a:lnTo>
                  <a:lnTo>
                    <a:pt x="3406" y="8892"/>
                  </a:lnTo>
                  <a:cubicBezTo>
                    <a:pt x="3413" y="8885"/>
                    <a:pt x="3422" y="8876"/>
                    <a:pt x="3430" y="8865"/>
                  </a:cubicBezTo>
                  <a:cubicBezTo>
                    <a:pt x="3477" y="8802"/>
                    <a:pt x="3448" y="8698"/>
                    <a:pt x="3430" y="8636"/>
                  </a:cubicBezTo>
                  <a:cubicBezTo>
                    <a:pt x="3424" y="8615"/>
                    <a:pt x="3419" y="8595"/>
                    <a:pt x="3416" y="8580"/>
                  </a:cubicBezTo>
                  <a:lnTo>
                    <a:pt x="3414" y="8568"/>
                  </a:lnTo>
                  <a:lnTo>
                    <a:pt x="3399" y="8573"/>
                  </a:lnTo>
                  <a:cubicBezTo>
                    <a:pt x="3404" y="8562"/>
                    <a:pt x="3408" y="8549"/>
                    <a:pt x="3409" y="8532"/>
                  </a:cubicBezTo>
                  <a:cubicBezTo>
                    <a:pt x="3409" y="8519"/>
                    <a:pt x="3408" y="8505"/>
                    <a:pt x="3404" y="8489"/>
                  </a:cubicBezTo>
                  <a:lnTo>
                    <a:pt x="3396" y="8469"/>
                  </a:lnTo>
                  <a:lnTo>
                    <a:pt x="3391" y="8472"/>
                  </a:lnTo>
                  <a:cubicBezTo>
                    <a:pt x="3390" y="8470"/>
                    <a:pt x="3390" y="8467"/>
                    <a:pt x="3390" y="8463"/>
                  </a:cubicBezTo>
                  <a:cubicBezTo>
                    <a:pt x="3389" y="8445"/>
                    <a:pt x="3387" y="8427"/>
                    <a:pt x="3384" y="8409"/>
                  </a:cubicBezTo>
                  <a:cubicBezTo>
                    <a:pt x="3383" y="8398"/>
                    <a:pt x="3382" y="8388"/>
                    <a:pt x="3381" y="8377"/>
                  </a:cubicBezTo>
                  <a:cubicBezTo>
                    <a:pt x="3379" y="8362"/>
                    <a:pt x="3380" y="8347"/>
                    <a:pt x="3381" y="8329"/>
                  </a:cubicBezTo>
                  <a:cubicBezTo>
                    <a:pt x="3382" y="8312"/>
                    <a:pt x="3382" y="8292"/>
                    <a:pt x="3381" y="8272"/>
                  </a:cubicBezTo>
                  <a:cubicBezTo>
                    <a:pt x="3379" y="8232"/>
                    <a:pt x="3369" y="8207"/>
                    <a:pt x="3361" y="8187"/>
                  </a:cubicBezTo>
                  <a:cubicBezTo>
                    <a:pt x="3357" y="8178"/>
                    <a:pt x="3353" y="8169"/>
                    <a:pt x="3351" y="8159"/>
                  </a:cubicBezTo>
                  <a:cubicBezTo>
                    <a:pt x="3349" y="8153"/>
                    <a:pt x="3348" y="8145"/>
                    <a:pt x="3348" y="8135"/>
                  </a:cubicBezTo>
                  <a:cubicBezTo>
                    <a:pt x="3347" y="8123"/>
                    <a:pt x="3346" y="8109"/>
                    <a:pt x="3343" y="8094"/>
                  </a:cubicBezTo>
                  <a:cubicBezTo>
                    <a:pt x="3340" y="8077"/>
                    <a:pt x="3333" y="8067"/>
                    <a:pt x="3329" y="8061"/>
                  </a:cubicBezTo>
                  <a:cubicBezTo>
                    <a:pt x="3328" y="8058"/>
                    <a:pt x="3326" y="8056"/>
                    <a:pt x="3326" y="8054"/>
                  </a:cubicBezTo>
                  <a:cubicBezTo>
                    <a:pt x="3322" y="8046"/>
                    <a:pt x="3325" y="8016"/>
                    <a:pt x="3327" y="7997"/>
                  </a:cubicBezTo>
                  <a:cubicBezTo>
                    <a:pt x="3329" y="7982"/>
                    <a:pt x="3330" y="7967"/>
                    <a:pt x="3331" y="7954"/>
                  </a:cubicBezTo>
                  <a:lnTo>
                    <a:pt x="3331" y="7916"/>
                  </a:lnTo>
                  <a:lnTo>
                    <a:pt x="3318" y="7919"/>
                  </a:lnTo>
                  <a:cubicBezTo>
                    <a:pt x="3318" y="7917"/>
                    <a:pt x="3317" y="7916"/>
                    <a:pt x="3317" y="7914"/>
                  </a:cubicBezTo>
                  <a:cubicBezTo>
                    <a:pt x="3317" y="7898"/>
                    <a:pt x="3317" y="7878"/>
                    <a:pt x="3311" y="7862"/>
                  </a:cubicBezTo>
                  <a:cubicBezTo>
                    <a:pt x="3307" y="7853"/>
                    <a:pt x="3305" y="7849"/>
                    <a:pt x="3302" y="7845"/>
                  </a:cubicBezTo>
                  <a:cubicBezTo>
                    <a:pt x="3299" y="7840"/>
                    <a:pt x="3298" y="7839"/>
                    <a:pt x="3298" y="7835"/>
                  </a:cubicBezTo>
                  <a:cubicBezTo>
                    <a:pt x="3296" y="7827"/>
                    <a:pt x="3295" y="7816"/>
                    <a:pt x="3293" y="7806"/>
                  </a:cubicBezTo>
                  <a:cubicBezTo>
                    <a:pt x="3291" y="7791"/>
                    <a:pt x="3289" y="7776"/>
                    <a:pt x="3285" y="7760"/>
                  </a:cubicBezTo>
                  <a:cubicBezTo>
                    <a:pt x="3281" y="7744"/>
                    <a:pt x="3276" y="7732"/>
                    <a:pt x="3271" y="7721"/>
                  </a:cubicBezTo>
                  <a:cubicBezTo>
                    <a:pt x="3267" y="7712"/>
                    <a:pt x="3264" y="7704"/>
                    <a:pt x="3262" y="7697"/>
                  </a:cubicBezTo>
                  <a:cubicBezTo>
                    <a:pt x="3262" y="7694"/>
                    <a:pt x="3261" y="7687"/>
                    <a:pt x="3262" y="7663"/>
                  </a:cubicBezTo>
                  <a:cubicBezTo>
                    <a:pt x="3262" y="7656"/>
                    <a:pt x="3263" y="7650"/>
                    <a:pt x="3263" y="7646"/>
                  </a:cubicBezTo>
                  <a:cubicBezTo>
                    <a:pt x="3263" y="7624"/>
                    <a:pt x="3263" y="7606"/>
                    <a:pt x="3264" y="7589"/>
                  </a:cubicBezTo>
                  <a:lnTo>
                    <a:pt x="3265" y="7573"/>
                  </a:lnTo>
                  <a:cubicBezTo>
                    <a:pt x="3268" y="7536"/>
                    <a:pt x="3271" y="7479"/>
                    <a:pt x="3283" y="7464"/>
                  </a:cubicBezTo>
                  <a:cubicBezTo>
                    <a:pt x="3284" y="7463"/>
                    <a:pt x="3284" y="7463"/>
                    <a:pt x="3285" y="7462"/>
                  </a:cubicBezTo>
                  <a:cubicBezTo>
                    <a:pt x="3287" y="7467"/>
                    <a:pt x="3290" y="7473"/>
                    <a:pt x="3295" y="7479"/>
                  </a:cubicBezTo>
                  <a:cubicBezTo>
                    <a:pt x="3301" y="7487"/>
                    <a:pt x="3308" y="7488"/>
                    <a:pt x="3312" y="7488"/>
                  </a:cubicBezTo>
                  <a:cubicBezTo>
                    <a:pt x="3314" y="7488"/>
                    <a:pt x="3316" y="7487"/>
                    <a:pt x="3318" y="7487"/>
                  </a:cubicBezTo>
                  <a:cubicBezTo>
                    <a:pt x="3319" y="7487"/>
                    <a:pt x="3321" y="7487"/>
                    <a:pt x="3322" y="7487"/>
                  </a:cubicBezTo>
                  <a:cubicBezTo>
                    <a:pt x="3322" y="7488"/>
                    <a:pt x="3323" y="7488"/>
                    <a:pt x="3323" y="7488"/>
                  </a:cubicBezTo>
                  <a:cubicBezTo>
                    <a:pt x="3324" y="7494"/>
                    <a:pt x="3326" y="7502"/>
                    <a:pt x="3328" y="7507"/>
                  </a:cubicBezTo>
                  <a:cubicBezTo>
                    <a:pt x="3334" y="7518"/>
                    <a:pt x="3339" y="7522"/>
                    <a:pt x="3343" y="7525"/>
                  </a:cubicBezTo>
                  <a:cubicBezTo>
                    <a:pt x="3343" y="7525"/>
                    <a:pt x="3347" y="7530"/>
                    <a:pt x="3348" y="7530"/>
                  </a:cubicBezTo>
                  <a:cubicBezTo>
                    <a:pt x="3339" y="7564"/>
                    <a:pt x="3335" y="7589"/>
                    <a:pt x="3343" y="7630"/>
                  </a:cubicBezTo>
                  <a:cubicBezTo>
                    <a:pt x="3345" y="7642"/>
                    <a:pt x="3345" y="7654"/>
                    <a:pt x="3344" y="7670"/>
                  </a:cubicBezTo>
                  <a:cubicBezTo>
                    <a:pt x="3344" y="7681"/>
                    <a:pt x="3343" y="7693"/>
                    <a:pt x="3343" y="7704"/>
                  </a:cubicBezTo>
                  <a:cubicBezTo>
                    <a:pt x="3344" y="7730"/>
                    <a:pt x="3347" y="7754"/>
                    <a:pt x="3349" y="7775"/>
                  </a:cubicBezTo>
                  <a:cubicBezTo>
                    <a:pt x="3351" y="7793"/>
                    <a:pt x="3354" y="7809"/>
                    <a:pt x="3354" y="7825"/>
                  </a:cubicBezTo>
                  <a:cubicBezTo>
                    <a:pt x="3356" y="7877"/>
                    <a:pt x="3369" y="7933"/>
                    <a:pt x="3379" y="7979"/>
                  </a:cubicBezTo>
                  <a:lnTo>
                    <a:pt x="3381" y="7985"/>
                  </a:lnTo>
                  <a:cubicBezTo>
                    <a:pt x="3389" y="8016"/>
                    <a:pt x="3397" y="8038"/>
                    <a:pt x="3409" y="8053"/>
                  </a:cubicBezTo>
                  <a:cubicBezTo>
                    <a:pt x="3411" y="8055"/>
                    <a:pt x="3419" y="8063"/>
                    <a:pt x="3428" y="8070"/>
                  </a:cubicBezTo>
                  <a:cubicBezTo>
                    <a:pt x="3427" y="8074"/>
                    <a:pt x="3426" y="8080"/>
                    <a:pt x="3426" y="8085"/>
                  </a:cubicBezTo>
                  <a:cubicBezTo>
                    <a:pt x="3421" y="8130"/>
                    <a:pt x="3432" y="8176"/>
                    <a:pt x="3451" y="8195"/>
                  </a:cubicBezTo>
                  <a:cubicBezTo>
                    <a:pt x="3453" y="8197"/>
                    <a:pt x="3454" y="8198"/>
                    <a:pt x="3456" y="8199"/>
                  </a:cubicBezTo>
                  <a:cubicBezTo>
                    <a:pt x="3456" y="8200"/>
                    <a:pt x="3456" y="8200"/>
                    <a:pt x="3456" y="8201"/>
                  </a:cubicBezTo>
                  <a:cubicBezTo>
                    <a:pt x="3456" y="8215"/>
                    <a:pt x="3455" y="8240"/>
                    <a:pt x="3465" y="8258"/>
                  </a:cubicBezTo>
                  <a:cubicBezTo>
                    <a:pt x="3470" y="8266"/>
                    <a:pt x="3476" y="8269"/>
                    <a:pt x="3481" y="8269"/>
                  </a:cubicBezTo>
                  <a:cubicBezTo>
                    <a:pt x="3483" y="8269"/>
                    <a:pt x="3484" y="8267"/>
                    <a:pt x="3486" y="8267"/>
                  </a:cubicBezTo>
                  <a:cubicBezTo>
                    <a:pt x="3487" y="8276"/>
                    <a:pt x="3488" y="8286"/>
                    <a:pt x="3487" y="8292"/>
                  </a:cubicBezTo>
                  <a:cubicBezTo>
                    <a:pt x="3487" y="8294"/>
                    <a:pt x="3485" y="8300"/>
                    <a:pt x="3483" y="8304"/>
                  </a:cubicBezTo>
                  <a:cubicBezTo>
                    <a:pt x="3480" y="8311"/>
                    <a:pt x="3478" y="8320"/>
                    <a:pt x="3475" y="8330"/>
                  </a:cubicBezTo>
                  <a:cubicBezTo>
                    <a:pt x="3470" y="8354"/>
                    <a:pt x="3469" y="8377"/>
                    <a:pt x="3469" y="8397"/>
                  </a:cubicBezTo>
                  <a:lnTo>
                    <a:pt x="3468" y="8437"/>
                  </a:lnTo>
                  <a:lnTo>
                    <a:pt x="3481" y="8443"/>
                  </a:lnTo>
                  <a:cubicBezTo>
                    <a:pt x="3493" y="8447"/>
                    <a:pt x="3505" y="8458"/>
                    <a:pt x="3517" y="8474"/>
                  </a:cubicBezTo>
                  <a:cubicBezTo>
                    <a:pt x="3519" y="8477"/>
                    <a:pt x="3522" y="8481"/>
                    <a:pt x="3525" y="8485"/>
                  </a:cubicBezTo>
                  <a:cubicBezTo>
                    <a:pt x="3535" y="8496"/>
                    <a:pt x="3545" y="8509"/>
                    <a:pt x="3546" y="8523"/>
                  </a:cubicBezTo>
                  <a:cubicBezTo>
                    <a:pt x="3546" y="8526"/>
                    <a:pt x="3545" y="8530"/>
                    <a:pt x="3545" y="8535"/>
                  </a:cubicBezTo>
                  <a:cubicBezTo>
                    <a:pt x="3545" y="8544"/>
                    <a:pt x="3545" y="8554"/>
                    <a:pt x="3546" y="8566"/>
                  </a:cubicBezTo>
                  <a:cubicBezTo>
                    <a:pt x="3548" y="8587"/>
                    <a:pt x="3554" y="8606"/>
                    <a:pt x="3559" y="8620"/>
                  </a:cubicBezTo>
                  <a:lnTo>
                    <a:pt x="3562" y="8630"/>
                  </a:lnTo>
                  <a:cubicBezTo>
                    <a:pt x="3567" y="8649"/>
                    <a:pt x="3575" y="8662"/>
                    <a:pt x="3582" y="8674"/>
                  </a:cubicBezTo>
                  <a:cubicBezTo>
                    <a:pt x="3585" y="8679"/>
                    <a:pt x="3587" y="8685"/>
                    <a:pt x="3590" y="8691"/>
                  </a:cubicBezTo>
                  <a:cubicBezTo>
                    <a:pt x="3597" y="8707"/>
                    <a:pt x="3602" y="8728"/>
                    <a:pt x="3606" y="8747"/>
                  </a:cubicBezTo>
                  <a:cubicBezTo>
                    <a:pt x="3615" y="8793"/>
                    <a:pt x="3627" y="8831"/>
                    <a:pt x="3639" y="8870"/>
                  </a:cubicBezTo>
                  <a:cubicBezTo>
                    <a:pt x="3649" y="8902"/>
                    <a:pt x="3652" y="8929"/>
                    <a:pt x="3654" y="8972"/>
                  </a:cubicBezTo>
                  <a:cubicBezTo>
                    <a:pt x="3656" y="9004"/>
                    <a:pt x="3659" y="9033"/>
                    <a:pt x="3663" y="9060"/>
                  </a:cubicBezTo>
                  <a:cubicBezTo>
                    <a:pt x="3665" y="9074"/>
                    <a:pt x="3667" y="9088"/>
                    <a:pt x="3669" y="9103"/>
                  </a:cubicBezTo>
                  <a:cubicBezTo>
                    <a:pt x="3672" y="9127"/>
                    <a:pt x="3669" y="9143"/>
                    <a:pt x="3654" y="9175"/>
                  </a:cubicBezTo>
                  <a:lnTo>
                    <a:pt x="3628" y="9231"/>
                  </a:lnTo>
                  <a:lnTo>
                    <a:pt x="3633" y="9231"/>
                  </a:lnTo>
                  <a:lnTo>
                    <a:pt x="3629" y="9239"/>
                  </a:lnTo>
                  <a:lnTo>
                    <a:pt x="3628" y="9253"/>
                  </a:lnTo>
                  <a:cubicBezTo>
                    <a:pt x="3627" y="9273"/>
                    <a:pt x="3632" y="9289"/>
                    <a:pt x="3635" y="9299"/>
                  </a:cubicBezTo>
                  <a:cubicBezTo>
                    <a:pt x="3636" y="9301"/>
                    <a:pt x="3637" y="9303"/>
                    <a:pt x="3637" y="9303"/>
                  </a:cubicBezTo>
                  <a:cubicBezTo>
                    <a:pt x="3637" y="9308"/>
                    <a:pt x="3638" y="9314"/>
                    <a:pt x="3638" y="9320"/>
                  </a:cubicBezTo>
                  <a:cubicBezTo>
                    <a:pt x="3639" y="9330"/>
                    <a:pt x="3639" y="9340"/>
                    <a:pt x="3641" y="9351"/>
                  </a:cubicBezTo>
                  <a:cubicBezTo>
                    <a:pt x="3644" y="9369"/>
                    <a:pt x="3649" y="9389"/>
                    <a:pt x="3657" y="9408"/>
                  </a:cubicBezTo>
                  <a:cubicBezTo>
                    <a:pt x="3659" y="9412"/>
                    <a:pt x="3659" y="9412"/>
                    <a:pt x="3660" y="9419"/>
                  </a:cubicBezTo>
                  <a:cubicBezTo>
                    <a:pt x="3660" y="9426"/>
                    <a:pt x="3660" y="9435"/>
                    <a:pt x="3662" y="9447"/>
                  </a:cubicBezTo>
                  <a:cubicBezTo>
                    <a:pt x="3668" y="9475"/>
                    <a:pt x="3682" y="9489"/>
                    <a:pt x="3693" y="9498"/>
                  </a:cubicBezTo>
                  <a:lnTo>
                    <a:pt x="3698" y="9501"/>
                  </a:lnTo>
                  <a:cubicBezTo>
                    <a:pt x="3712" y="9515"/>
                    <a:pt x="3731" y="9539"/>
                    <a:pt x="3740" y="9570"/>
                  </a:cubicBezTo>
                  <a:cubicBezTo>
                    <a:pt x="3741" y="9575"/>
                    <a:pt x="3742" y="9580"/>
                    <a:pt x="3743" y="9586"/>
                  </a:cubicBezTo>
                  <a:cubicBezTo>
                    <a:pt x="3746" y="9600"/>
                    <a:pt x="3751" y="9621"/>
                    <a:pt x="3762" y="9635"/>
                  </a:cubicBezTo>
                  <a:cubicBezTo>
                    <a:pt x="3770" y="9645"/>
                    <a:pt x="3778" y="9651"/>
                    <a:pt x="3786" y="9658"/>
                  </a:cubicBezTo>
                  <a:cubicBezTo>
                    <a:pt x="3789" y="9661"/>
                    <a:pt x="3793" y="9664"/>
                    <a:pt x="3796" y="9667"/>
                  </a:cubicBezTo>
                  <a:cubicBezTo>
                    <a:pt x="3803" y="9674"/>
                    <a:pt x="3811" y="9679"/>
                    <a:pt x="3818" y="9684"/>
                  </a:cubicBezTo>
                  <a:lnTo>
                    <a:pt x="3826" y="9690"/>
                  </a:lnTo>
                  <a:cubicBezTo>
                    <a:pt x="3831" y="9694"/>
                    <a:pt x="3835" y="9695"/>
                    <a:pt x="3839" y="9695"/>
                  </a:cubicBezTo>
                  <a:cubicBezTo>
                    <a:pt x="3843" y="9695"/>
                    <a:pt x="3847" y="9693"/>
                    <a:pt x="3849" y="9692"/>
                  </a:cubicBezTo>
                  <a:cubicBezTo>
                    <a:pt x="3851" y="9691"/>
                    <a:pt x="3853" y="9691"/>
                    <a:pt x="3854" y="9690"/>
                  </a:cubicBezTo>
                  <a:cubicBezTo>
                    <a:pt x="3856" y="9692"/>
                    <a:pt x="3859" y="9701"/>
                    <a:pt x="3861" y="9706"/>
                  </a:cubicBezTo>
                  <a:lnTo>
                    <a:pt x="3864" y="9715"/>
                  </a:lnTo>
                  <a:cubicBezTo>
                    <a:pt x="3877" y="9748"/>
                    <a:pt x="3891" y="9782"/>
                    <a:pt x="3914" y="9805"/>
                  </a:cubicBezTo>
                  <a:cubicBezTo>
                    <a:pt x="3931" y="9822"/>
                    <a:pt x="3949" y="9844"/>
                    <a:pt x="3966" y="9865"/>
                  </a:cubicBezTo>
                  <a:lnTo>
                    <a:pt x="3977" y="9879"/>
                  </a:lnTo>
                  <a:cubicBezTo>
                    <a:pt x="3989" y="9894"/>
                    <a:pt x="4003" y="9898"/>
                    <a:pt x="4014" y="9902"/>
                  </a:cubicBezTo>
                  <a:cubicBezTo>
                    <a:pt x="4023" y="9905"/>
                    <a:pt x="4032" y="9907"/>
                    <a:pt x="4039" y="9914"/>
                  </a:cubicBezTo>
                  <a:cubicBezTo>
                    <a:pt x="4041" y="9917"/>
                    <a:pt x="4043" y="9921"/>
                    <a:pt x="4046" y="9929"/>
                  </a:cubicBezTo>
                  <a:cubicBezTo>
                    <a:pt x="4050" y="9941"/>
                    <a:pt x="4056" y="9958"/>
                    <a:pt x="4067" y="9967"/>
                  </a:cubicBezTo>
                  <a:cubicBezTo>
                    <a:pt x="4070" y="9968"/>
                    <a:pt x="4072" y="9969"/>
                    <a:pt x="4075" y="9971"/>
                  </a:cubicBezTo>
                  <a:cubicBezTo>
                    <a:pt x="4078" y="9973"/>
                    <a:pt x="4082" y="9976"/>
                    <a:pt x="4085" y="9979"/>
                  </a:cubicBezTo>
                  <a:cubicBezTo>
                    <a:pt x="4087" y="9980"/>
                    <a:pt x="4086" y="9980"/>
                    <a:pt x="4088" y="9985"/>
                  </a:cubicBezTo>
                  <a:cubicBezTo>
                    <a:pt x="4090" y="9990"/>
                    <a:pt x="4092" y="9996"/>
                    <a:pt x="4095" y="10002"/>
                  </a:cubicBezTo>
                  <a:cubicBezTo>
                    <a:pt x="4103" y="10019"/>
                    <a:pt x="4114" y="10022"/>
                    <a:pt x="4121" y="10022"/>
                  </a:cubicBezTo>
                  <a:cubicBezTo>
                    <a:pt x="4124" y="10022"/>
                    <a:pt x="4127" y="10021"/>
                    <a:pt x="4131" y="10020"/>
                  </a:cubicBezTo>
                  <a:cubicBezTo>
                    <a:pt x="4133" y="10020"/>
                    <a:pt x="4135" y="10020"/>
                    <a:pt x="4137" y="10020"/>
                  </a:cubicBezTo>
                  <a:cubicBezTo>
                    <a:pt x="4140" y="10020"/>
                    <a:pt x="4143" y="10021"/>
                    <a:pt x="4144" y="10022"/>
                  </a:cubicBezTo>
                  <a:cubicBezTo>
                    <a:pt x="4150" y="10027"/>
                    <a:pt x="4155" y="10033"/>
                    <a:pt x="4161" y="10039"/>
                  </a:cubicBezTo>
                  <a:cubicBezTo>
                    <a:pt x="4175" y="10053"/>
                    <a:pt x="4190" y="10068"/>
                    <a:pt x="4208" y="10068"/>
                  </a:cubicBezTo>
                  <a:cubicBezTo>
                    <a:pt x="4218" y="10068"/>
                    <a:pt x="4227" y="10063"/>
                    <a:pt x="4237" y="10053"/>
                  </a:cubicBezTo>
                  <a:cubicBezTo>
                    <a:pt x="4242" y="10048"/>
                    <a:pt x="4246" y="10043"/>
                    <a:pt x="4251" y="10039"/>
                  </a:cubicBezTo>
                  <a:cubicBezTo>
                    <a:pt x="4258" y="10032"/>
                    <a:pt x="4265" y="10025"/>
                    <a:pt x="4272" y="10017"/>
                  </a:cubicBezTo>
                  <a:cubicBezTo>
                    <a:pt x="4277" y="10011"/>
                    <a:pt x="4282" y="10003"/>
                    <a:pt x="4287" y="9994"/>
                  </a:cubicBezTo>
                  <a:cubicBezTo>
                    <a:pt x="4291" y="9987"/>
                    <a:pt x="4296" y="9980"/>
                    <a:pt x="4300" y="9976"/>
                  </a:cubicBezTo>
                  <a:cubicBezTo>
                    <a:pt x="4303" y="9973"/>
                    <a:pt x="4307" y="9971"/>
                    <a:pt x="4311" y="9971"/>
                  </a:cubicBezTo>
                  <a:cubicBezTo>
                    <a:pt x="4320" y="9971"/>
                    <a:pt x="4330" y="9977"/>
                    <a:pt x="4339" y="9987"/>
                  </a:cubicBezTo>
                  <a:cubicBezTo>
                    <a:pt x="4354" y="10003"/>
                    <a:pt x="4365" y="10024"/>
                    <a:pt x="4380" y="10050"/>
                  </a:cubicBezTo>
                  <a:cubicBezTo>
                    <a:pt x="4387" y="10063"/>
                    <a:pt x="4423" y="10155"/>
                    <a:pt x="4439" y="10198"/>
                  </a:cubicBezTo>
                  <a:lnTo>
                    <a:pt x="4431" y="10246"/>
                  </a:lnTo>
                  <a:lnTo>
                    <a:pt x="4463" y="10306"/>
                  </a:lnTo>
                  <a:cubicBezTo>
                    <a:pt x="4466" y="10311"/>
                    <a:pt x="4469" y="10317"/>
                    <a:pt x="4471" y="10321"/>
                  </a:cubicBezTo>
                  <a:cubicBezTo>
                    <a:pt x="4480" y="10339"/>
                    <a:pt x="4489" y="10358"/>
                    <a:pt x="4506" y="10367"/>
                  </a:cubicBezTo>
                  <a:cubicBezTo>
                    <a:pt x="4517" y="10373"/>
                    <a:pt x="4528" y="10374"/>
                    <a:pt x="4539" y="10374"/>
                  </a:cubicBezTo>
                  <a:cubicBezTo>
                    <a:pt x="4550" y="10374"/>
                    <a:pt x="4560" y="10373"/>
                    <a:pt x="4571" y="10386"/>
                  </a:cubicBezTo>
                  <a:cubicBezTo>
                    <a:pt x="4573" y="10389"/>
                    <a:pt x="4576" y="10392"/>
                    <a:pt x="4578" y="10394"/>
                  </a:cubicBezTo>
                  <a:lnTo>
                    <a:pt x="4610" y="10431"/>
                  </a:lnTo>
                  <a:lnTo>
                    <a:pt x="4608" y="10417"/>
                  </a:lnTo>
                  <a:cubicBezTo>
                    <a:pt x="4613" y="10422"/>
                    <a:pt x="4619" y="10424"/>
                    <a:pt x="4623" y="10424"/>
                  </a:cubicBezTo>
                  <a:cubicBezTo>
                    <a:pt x="4624" y="10425"/>
                    <a:pt x="4627" y="10424"/>
                    <a:pt x="4627" y="10424"/>
                  </a:cubicBezTo>
                  <a:cubicBezTo>
                    <a:pt x="4633" y="10429"/>
                    <a:pt x="4638" y="10436"/>
                    <a:pt x="4644" y="10445"/>
                  </a:cubicBezTo>
                  <a:lnTo>
                    <a:pt x="4648" y="10452"/>
                  </a:lnTo>
                  <a:cubicBezTo>
                    <a:pt x="4662" y="10471"/>
                    <a:pt x="4677" y="10480"/>
                    <a:pt x="4698" y="10480"/>
                  </a:cubicBezTo>
                  <a:cubicBezTo>
                    <a:pt x="4707" y="10480"/>
                    <a:pt x="4716" y="10477"/>
                    <a:pt x="4725" y="10475"/>
                  </a:cubicBezTo>
                  <a:lnTo>
                    <a:pt x="4729" y="10475"/>
                  </a:lnTo>
                  <a:cubicBezTo>
                    <a:pt x="4731" y="10475"/>
                    <a:pt x="4733" y="10470"/>
                    <a:pt x="4735" y="10468"/>
                  </a:cubicBezTo>
                  <a:lnTo>
                    <a:pt x="4737" y="10472"/>
                  </a:lnTo>
                  <a:lnTo>
                    <a:pt x="4738" y="10482"/>
                  </a:lnTo>
                  <a:cubicBezTo>
                    <a:pt x="4738" y="10489"/>
                    <a:pt x="4742" y="10489"/>
                    <a:pt x="4744" y="10494"/>
                  </a:cubicBezTo>
                  <a:lnTo>
                    <a:pt x="4755" y="10529"/>
                  </a:lnTo>
                  <a:cubicBezTo>
                    <a:pt x="4755" y="10529"/>
                    <a:pt x="4758" y="10530"/>
                    <a:pt x="4760" y="10529"/>
                  </a:cubicBezTo>
                  <a:cubicBezTo>
                    <a:pt x="4762" y="10533"/>
                    <a:pt x="4764" y="10535"/>
                    <a:pt x="4766" y="10539"/>
                  </a:cubicBezTo>
                  <a:cubicBezTo>
                    <a:pt x="4769" y="10546"/>
                    <a:pt x="4773" y="10555"/>
                    <a:pt x="4776" y="10562"/>
                  </a:cubicBezTo>
                  <a:cubicBezTo>
                    <a:pt x="4782" y="10572"/>
                    <a:pt x="4786" y="10584"/>
                    <a:pt x="4791" y="10597"/>
                  </a:cubicBezTo>
                  <a:lnTo>
                    <a:pt x="4798" y="10614"/>
                  </a:lnTo>
                  <a:cubicBezTo>
                    <a:pt x="4800" y="10620"/>
                    <a:pt x="4801" y="10628"/>
                    <a:pt x="4803" y="10639"/>
                  </a:cubicBezTo>
                  <a:cubicBezTo>
                    <a:pt x="4804" y="10650"/>
                    <a:pt x="4806" y="10660"/>
                    <a:pt x="4809" y="10671"/>
                  </a:cubicBezTo>
                  <a:cubicBezTo>
                    <a:pt x="4816" y="10698"/>
                    <a:pt x="4827" y="10716"/>
                    <a:pt x="4837" y="10734"/>
                  </a:cubicBezTo>
                  <a:cubicBezTo>
                    <a:pt x="4841" y="10742"/>
                    <a:pt x="4845" y="10749"/>
                    <a:pt x="4849" y="10758"/>
                  </a:cubicBezTo>
                  <a:cubicBezTo>
                    <a:pt x="4850" y="10758"/>
                    <a:pt x="4850" y="10758"/>
                    <a:pt x="4850" y="10759"/>
                  </a:cubicBezTo>
                  <a:cubicBezTo>
                    <a:pt x="4846" y="10767"/>
                    <a:pt x="4844" y="10775"/>
                    <a:pt x="4842" y="10782"/>
                  </a:cubicBezTo>
                  <a:cubicBezTo>
                    <a:pt x="4841" y="10785"/>
                    <a:pt x="4840" y="10791"/>
                    <a:pt x="4839" y="10791"/>
                  </a:cubicBezTo>
                  <a:cubicBezTo>
                    <a:pt x="4817" y="10801"/>
                    <a:pt x="4819" y="10834"/>
                    <a:pt x="4820" y="10844"/>
                  </a:cubicBezTo>
                  <a:cubicBezTo>
                    <a:pt x="4822" y="10862"/>
                    <a:pt x="4827" y="10870"/>
                    <a:pt x="4832" y="10873"/>
                  </a:cubicBezTo>
                  <a:cubicBezTo>
                    <a:pt x="4828" y="10884"/>
                    <a:pt x="4824" y="10899"/>
                    <a:pt x="4825" y="10919"/>
                  </a:cubicBezTo>
                  <a:cubicBezTo>
                    <a:pt x="4826" y="10949"/>
                    <a:pt x="4828" y="11011"/>
                    <a:pt x="4849" y="11026"/>
                  </a:cubicBezTo>
                  <a:cubicBezTo>
                    <a:pt x="4855" y="11030"/>
                    <a:pt x="4860" y="11035"/>
                    <a:pt x="4864" y="11038"/>
                  </a:cubicBezTo>
                  <a:cubicBezTo>
                    <a:pt x="4865" y="11047"/>
                    <a:pt x="4869" y="11057"/>
                    <a:pt x="4874" y="11068"/>
                  </a:cubicBezTo>
                  <a:lnTo>
                    <a:pt x="4879" y="11078"/>
                  </a:lnTo>
                  <a:lnTo>
                    <a:pt x="4886" y="11063"/>
                  </a:lnTo>
                  <a:lnTo>
                    <a:pt x="4894" y="11074"/>
                  </a:lnTo>
                  <a:cubicBezTo>
                    <a:pt x="4894" y="11074"/>
                    <a:pt x="4902" y="11046"/>
                    <a:pt x="4904" y="11041"/>
                  </a:cubicBezTo>
                  <a:cubicBezTo>
                    <a:pt x="4904" y="11042"/>
                    <a:pt x="4904" y="11042"/>
                    <a:pt x="4904" y="11043"/>
                  </a:cubicBezTo>
                  <a:cubicBezTo>
                    <a:pt x="4908" y="11059"/>
                    <a:pt x="4912" y="11072"/>
                    <a:pt x="4919" y="11081"/>
                  </a:cubicBezTo>
                  <a:cubicBezTo>
                    <a:pt x="4925" y="11090"/>
                    <a:pt x="4932" y="11094"/>
                    <a:pt x="4937" y="11098"/>
                  </a:cubicBezTo>
                  <a:cubicBezTo>
                    <a:pt x="4941" y="11101"/>
                    <a:pt x="4945" y="11103"/>
                    <a:pt x="4947" y="11106"/>
                  </a:cubicBezTo>
                  <a:cubicBezTo>
                    <a:pt x="4958" y="11120"/>
                    <a:pt x="4962" y="11137"/>
                    <a:pt x="4961" y="11177"/>
                  </a:cubicBezTo>
                  <a:cubicBezTo>
                    <a:pt x="4960" y="11199"/>
                    <a:pt x="4961" y="11225"/>
                    <a:pt x="4971" y="11248"/>
                  </a:cubicBezTo>
                  <a:cubicBezTo>
                    <a:pt x="4971" y="11249"/>
                    <a:pt x="4982" y="11276"/>
                    <a:pt x="4996" y="11276"/>
                  </a:cubicBezTo>
                  <a:cubicBezTo>
                    <a:pt x="4999" y="11276"/>
                    <a:pt x="5003" y="11274"/>
                    <a:pt x="5006" y="11271"/>
                  </a:cubicBezTo>
                  <a:cubicBezTo>
                    <a:pt x="5008" y="11274"/>
                    <a:pt x="5011" y="11274"/>
                    <a:pt x="5014" y="11274"/>
                  </a:cubicBezTo>
                  <a:lnTo>
                    <a:pt x="5019" y="11274"/>
                  </a:lnTo>
                  <a:lnTo>
                    <a:pt x="5034" y="11249"/>
                  </a:lnTo>
                  <a:cubicBezTo>
                    <a:pt x="5040" y="11257"/>
                    <a:pt x="5045" y="11268"/>
                    <a:pt x="5052" y="11268"/>
                  </a:cubicBezTo>
                  <a:cubicBezTo>
                    <a:pt x="5055" y="11268"/>
                    <a:pt x="5057" y="11267"/>
                    <a:pt x="5060" y="11266"/>
                  </a:cubicBezTo>
                  <a:cubicBezTo>
                    <a:pt x="5062" y="11266"/>
                    <a:pt x="5065" y="11266"/>
                    <a:pt x="5068" y="11266"/>
                  </a:cubicBezTo>
                  <a:cubicBezTo>
                    <a:pt x="5102" y="11267"/>
                    <a:pt x="5115" y="11282"/>
                    <a:pt x="5116" y="11288"/>
                  </a:cubicBezTo>
                  <a:cubicBezTo>
                    <a:pt x="5116" y="11290"/>
                    <a:pt x="5117" y="11295"/>
                    <a:pt x="5117" y="11299"/>
                  </a:cubicBezTo>
                  <a:cubicBezTo>
                    <a:pt x="5117" y="11313"/>
                    <a:pt x="5118" y="11335"/>
                    <a:pt x="5130" y="11353"/>
                  </a:cubicBezTo>
                  <a:cubicBezTo>
                    <a:pt x="5135" y="11361"/>
                    <a:pt x="5140" y="11365"/>
                    <a:pt x="5146" y="11365"/>
                  </a:cubicBezTo>
                  <a:cubicBezTo>
                    <a:pt x="5150" y="11365"/>
                    <a:pt x="5153" y="11362"/>
                    <a:pt x="5156" y="11361"/>
                  </a:cubicBezTo>
                  <a:cubicBezTo>
                    <a:pt x="5156" y="11364"/>
                    <a:pt x="5157" y="11368"/>
                    <a:pt x="5157" y="11370"/>
                  </a:cubicBezTo>
                  <a:cubicBezTo>
                    <a:pt x="5157" y="11388"/>
                    <a:pt x="5158" y="11414"/>
                    <a:pt x="5167" y="11430"/>
                  </a:cubicBezTo>
                  <a:cubicBezTo>
                    <a:pt x="5173" y="11441"/>
                    <a:pt x="5180" y="11447"/>
                    <a:pt x="5188" y="11447"/>
                  </a:cubicBezTo>
                  <a:cubicBezTo>
                    <a:pt x="5200" y="11447"/>
                    <a:pt x="5211" y="11432"/>
                    <a:pt x="5215" y="11425"/>
                  </a:cubicBezTo>
                  <a:cubicBezTo>
                    <a:pt x="5217" y="11422"/>
                    <a:pt x="5219" y="11417"/>
                    <a:pt x="5221" y="11413"/>
                  </a:cubicBezTo>
                  <a:cubicBezTo>
                    <a:pt x="5222" y="11411"/>
                    <a:pt x="5224" y="11408"/>
                    <a:pt x="5225" y="11408"/>
                  </a:cubicBezTo>
                  <a:lnTo>
                    <a:pt x="5228" y="11408"/>
                  </a:lnTo>
                  <a:cubicBezTo>
                    <a:pt x="5231" y="11408"/>
                    <a:pt x="5235" y="11408"/>
                    <a:pt x="5238" y="11405"/>
                  </a:cubicBezTo>
                  <a:cubicBezTo>
                    <a:pt x="5247" y="11400"/>
                    <a:pt x="5253" y="11388"/>
                    <a:pt x="5255" y="11371"/>
                  </a:cubicBezTo>
                  <a:cubicBezTo>
                    <a:pt x="5258" y="11346"/>
                    <a:pt x="5251" y="11318"/>
                    <a:pt x="5233" y="11282"/>
                  </a:cubicBezTo>
                  <a:cubicBezTo>
                    <a:pt x="5229" y="11274"/>
                    <a:pt x="5227" y="11269"/>
                    <a:pt x="5225" y="11265"/>
                  </a:cubicBezTo>
                  <a:cubicBezTo>
                    <a:pt x="5238" y="11258"/>
                    <a:pt x="5250" y="11242"/>
                    <a:pt x="5261" y="11220"/>
                  </a:cubicBezTo>
                  <a:cubicBezTo>
                    <a:pt x="5267" y="11206"/>
                    <a:pt x="5270" y="11189"/>
                    <a:pt x="5272" y="11175"/>
                  </a:cubicBezTo>
                  <a:cubicBezTo>
                    <a:pt x="5273" y="11169"/>
                    <a:pt x="5274" y="11160"/>
                    <a:pt x="5276" y="11157"/>
                  </a:cubicBezTo>
                  <a:cubicBezTo>
                    <a:pt x="5277" y="11154"/>
                    <a:pt x="5283" y="11149"/>
                    <a:pt x="5290" y="11149"/>
                  </a:cubicBezTo>
                  <a:cubicBezTo>
                    <a:pt x="5294" y="11149"/>
                    <a:pt x="5297" y="11151"/>
                    <a:pt x="5298" y="11152"/>
                  </a:cubicBezTo>
                  <a:cubicBezTo>
                    <a:pt x="5305" y="11158"/>
                    <a:pt x="5312" y="11173"/>
                    <a:pt x="5319" y="11186"/>
                  </a:cubicBezTo>
                  <a:lnTo>
                    <a:pt x="5323" y="11196"/>
                  </a:lnTo>
                  <a:cubicBezTo>
                    <a:pt x="5324" y="11201"/>
                    <a:pt x="5325" y="11210"/>
                    <a:pt x="5328" y="11220"/>
                  </a:cubicBezTo>
                  <a:cubicBezTo>
                    <a:pt x="5330" y="11230"/>
                    <a:pt x="5334" y="11237"/>
                    <a:pt x="5337" y="11240"/>
                  </a:cubicBezTo>
                  <a:cubicBezTo>
                    <a:pt x="5331" y="11251"/>
                    <a:pt x="5325" y="11267"/>
                    <a:pt x="5326" y="11293"/>
                  </a:cubicBezTo>
                  <a:lnTo>
                    <a:pt x="5327" y="11310"/>
                  </a:lnTo>
                  <a:lnTo>
                    <a:pt x="5334" y="11317"/>
                  </a:lnTo>
                  <a:cubicBezTo>
                    <a:pt x="5335" y="11319"/>
                    <a:pt x="5337" y="11327"/>
                    <a:pt x="5338" y="11331"/>
                  </a:cubicBezTo>
                  <a:cubicBezTo>
                    <a:pt x="5340" y="11336"/>
                    <a:pt x="5341" y="11341"/>
                    <a:pt x="5343" y="11345"/>
                  </a:cubicBezTo>
                  <a:cubicBezTo>
                    <a:pt x="5348" y="11360"/>
                    <a:pt x="5353" y="11376"/>
                    <a:pt x="5359" y="11393"/>
                  </a:cubicBezTo>
                  <a:cubicBezTo>
                    <a:pt x="5356" y="11404"/>
                    <a:pt x="5355" y="11412"/>
                    <a:pt x="5354" y="11419"/>
                  </a:cubicBezTo>
                  <a:cubicBezTo>
                    <a:pt x="5352" y="11442"/>
                    <a:pt x="5354" y="11453"/>
                    <a:pt x="5359" y="11468"/>
                  </a:cubicBezTo>
                  <a:cubicBezTo>
                    <a:pt x="5360" y="11475"/>
                    <a:pt x="5362" y="11480"/>
                    <a:pt x="5363" y="11490"/>
                  </a:cubicBezTo>
                  <a:lnTo>
                    <a:pt x="5364" y="11501"/>
                  </a:lnTo>
                  <a:cubicBezTo>
                    <a:pt x="5368" y="11525"/>
                    <a:pt x="5376" y="11540"/>
                    <a:pt x="5384" y="11552"/>
                  </a:cubicBezTo>
                  <a:cubicBezTo>
                    <a:pt x="5384" y="11553"/>
                    <a:pt x="5383" y="11561"/>
                    <a:pt x="5381" y="11570"/>
                  </a:cubicBezTo>
                  <a:cubicBezTo>
                    <a:pt x="5371" y="11601"/>
                    <a:pt x="5374" y="11621"/>
                    <a:pt x="5379" y="11644"/>
                  </a:cubicBezTo>
                  <a:cubicBezTo>
                    <a:pt x="5381" y="11653"/>
                    <a:pt x="5383" y="11662"/>
                    <a:pt x="5384" y="11670"/>
                  </a:cubicBezTo>
                  <a:lnTo>
                    <a:pt x="5359" y="11711"/>
                  </a:lnTo>
                  <a:cubicBezTo>
                    <a:pt x="5359" y="11711"/>
                    <a:pt x="5378" y="11749"/>
                    <a:pt x="5380" y="11752"/>
                  </a:cubicBezTo>
                  <a:cubicBezTo>
                    <a:pt x="5380" y="11756"/>
                    <a:pt x="5380" y="11763"/>
                    <a:pt x="5379" y="11774"/>
                  </a:cubicBezTo>
                  <a:cubicBezTo>
                    <a:pt x="5379" y="11783"/>
                    <a:pt x="5378" y="11793"/>
                    <a:pt x="5379" y="11798"/>
                  </a:cubicBezTo>
                  <a:lnTo>
                    <a:pt x="5379" y="11820"/>
                  </a:lnTo>
                  <a:cubicBezTo>
                    <a:pt x="5380" y="11839"/>
                    <a:pt x="5380" y="11858"/>
                    <a:pt x="5380" y="11877"/>
                  </a:cubicBezTo>
                  <a:cubicBezTo>
                    <a:pt x="5380" y="11884"/>
                    <a:pt x="5379" y="11894"/>
                    <a:pt x="5377" y="11903"/>
                  </a:cubicBezTo>
                  <a:cubicBezTo>
                    <a:pt x="5374" y="11924"/>
                    <a:pt x="5369" y="11956"/>
                    <a:pt x="5378" y="11988"/>
                  </a:cubicBezTo>
                  <a:cubicBezTo>
                    <a:pt x="5378" y="11990"/>
                    <a:pt x="5381" y="11997"/>
                    <a:pt x="5385" y="12007"/>
                  </a:cubicBezTo>
                  <a:cubicBezTo>
                    <a:pt x="5385" y="12007"/>
                    <a:pt x="5348" y="12144"/>
                    <a:pt x="5347" y="12148"/>
                  </a:cubicBezTo>
                  <a:cubicBezTo>
                    <a:pt x="5346" y="12154"/>
                    <a:pt x="5345" y="12159"/>
                    <a:pt x="5345" y="12164"/>
                  </a:cubicBezTo>
                  <a:lnTo>
                    <a:pt x="5319" y="12173"/>
                  </a:lnTo>
                  <a:cubicBezTo>
                    <a:pt x="5314" y="12177"/>
                    <a:pt x="5287" y="12198"/>
                    <a:pt x="5287" y="12249"/>
                  </a:cubicBezTo>
                  <a:cubicBezTo>
                    <a:pt x="5287" y="12266"/>
                    <a:pt x="5288" y="12280"/>
                    <a:pt x="5289" y="12292"/>
                  </a:cubicBezTo>
                  <a:cubicBezTo>
                    <a:pt x="5289" y="12292"/>
                    <a:pt x="5289" y="12292"/>
                    <a:pt x="5288" y="12292"/>
                  </a:cubicBezTo>
                  <a:cubicBezTo>
                    <a:pt x="5276" y="12292"/>
                    <a:pt x="5271" y="12302"/>
                    <a:pt x="5267" y="12313"/>
                  </a:cubicBezTo>
                  <a:lnTo>
                    <a:pt x="5264" y="12313"/>
                  </a:lnTo>
                  <a:lnTo>
                    <a:pt x="5264" y="12327"/>
                  </a:lnTo>
                  <a:cubicBezTo>
                    <a:pt x="5264" y="12331"/>
                    <a:pt x="5262" y="12335"/>
                    <a:pt x="5262" y="12338"/>
                  </a:cubicBezTo>
                  <a:cubicBezTo>
                    <a:pt x="5262" y="12342"/>
                    <a:pt x="5263" y="12341"/>
                    <a:pt x="5263" y="12344"/>
                  </a:cubicBezTo>
                  <a:cubicBezTo>
                    <a:pt x="5263" y="12345"/>
                    <a:pt x="5263" y="12348"/>
                    <a:pt x="5263" y="12349"/>
                  </a:cubicBezTo>
                  <a:cubicBezTo>
                    <a:pt x="5252" y="12356"/>
                    <a:pt x="5241" y="12365"/>
                    <a:pt x="5232" y="12374"/>
                  </a:cubicBezTo>
                  <a:lnTo>
                    <a:pt x="5228" y="12377"/>
                  </a:lnTo>
                  <a:cubicBezTo>
                    <a:pt x="5226" y="12379"/>
                    <a:pt x="5224" y="12380"/>
                    <a:pt x="5221" y="12381"/>
                  </a:cubicBezTo>
                  <a:cubicBezTo>
                    <a:pt x="5216" y="12384"/>
                    <a:pt x="5211" y="12386"/>
                    <a:pt x="5205" y="12392"/>
                  </a:cubicBezTo>
                  <a:cubicBezTo>
                    <a:pt x="5179" y="12420"/>
                    <a:pt x="5181" y="12491"/>
                    <a:pt x="5183" y="12539"/>
                  </a:cubicBezTo>
                  <a:cubicBezTo>
                    <a:pt x="5183" y="12543"/>
                    <a:pt x="5183" y="12548"/>
                    <a:pt x="5183" y="12552"/>
                  </a:cubicBezTo>
                  <a:cubicBezTo>
                    <a:pt x="5181" y="12557"/>
                    <a:pt x="5178" y="12563"/>
                    <a:pt x="5175" y="12566"/>
                  </a:cubicBezTo>
                  <a:cubicBezTo>
                    <a:pt x="5169" y="12577"/>
                    <a:pt x="5165" y="12584"/>
                    <a:pt x="5163" y="12591"/>
                  </a:cubicBezTo>
                  <a:cubicBezTo>
                    <a:pt x="5157" y="12606"/>
                    <a:pt x="5155" y="12621"/>
                    <a:pt x="5155" y="12637"/>
                  </a:cubicBezTo>
                  <a:lnTo>
                    <a:pt x="5154" y="12637"/>
                  </a:lnTo>
                  <a:lnTo>
                    <a:pt x="5150" y="12680"/>
                  </a:lnTo>
                  <a:cubicBezTo>
                    <a:pt x="5141" y="12683"/>
                    <a:pt x="5136" y="12690"/>
                    <a:pt x="5132" y="12702"/>
                  </a:cubicBezTo>
                  <a:cubicBezTo>
                    <a:pt x="5129" y="12716"/>
                    <a:pt x="5126" y="12739"/>
                    <a:pt x="5128" y="12759"/>
                  </a:cubicBezTo>
                  <a:cubicBezTo>
                    <a:pt x="5129" y="12769"/>
                    <a:pt x="5132" y="12776"/>
                    <a:pt x="5135" y="12782"/>
                  </a:cubicBezTo>
                  <a:cubicBezTo>
                    <a:pt x="5134" y="12785"/>
                    <a:pt x="5134" y="12788"/>
                    <a:pt x="5133" y="12792"/>
                  </a:cubicBezTo>
                  <a:cubicBezTo>
                    <a:pt x="5132" y="12799"/>
                    <a:pt x="5131" y="12806"/>
                    <a:pt x="5130" y="12813"/>
                  </a:cubicBezTo>
                  <a:cubicBezTo>
                    <a:pt x="5129" y="12838"/>
                    <a:pt x="5132" y="12858"/>
                    <a:pt x="5135" y="12875"/>
                  </a:cubicBezTo>
                  <a:cubicBezTo>
                    <a:pt x="5135" y="12880"/>
                    <a:pt x="5136" y="12884"/>
                    <a:pt x="5137" y="12889"/>
                  </a:cubicBezTo>
                  <a:cubicBezTo>
                    <a:pt x="5131" y="12894"/>
                    <a:pt x="5127" y="12904"/>
                    <a:pt x="5125" y="12918"/>
                  </a:cubicBezTo>
                  <a:cubicBezTo>
                    <a:pt x="5118" y="12965"/>
                    <a:pt x="5142" y="12991"/>
                    <a:pt x="5153" y="13003"/>
                  </a:cubicBezTo>
                  <a:lnTo>
                    <a:pt x="5157" y="13006"/>
                  </a:lnTo>
                  <a:cubicBezTo>
                    <a:pt x="5159" y="13009"/>
                    <a:pt x="5162" y="13011"/>
                    <a:pt x="5165" y="13014"/>
                  </a:cubicBezTo>
                  <a:cubicBezTo>
                    <a:pt x="5167" y="13015"/>
                    <a:pt x="5170" y="13018"/>
                    <a:pt x="5171" y="13018"/>
                  </a:cubicBezTo>
                  <a:cubicBezTo>
                    <a:pt x="5172" y="13018"/>
                    <a:pt x="5172" y="13017"/>
                    <a:pt x="5172" y="13017"/>
                  </a:cubicBezTo>
                  <a:cubicBezTo>
                    <a:pt x="5172" y="13018"/>
                    <a:pt x="5171" y="13020"/>
                    <a:pt x="5171" y="13023"/>
                  </a:cubicBezTo>
                  <a:cubicBezTo>
                    <a:pt x="5171" y="13030"/>
                    <a:pt x="5171" y="13040"/>
                    <a:pt x="5172" y="13051"/>
                  </a:cubicBezTo>
                  <a:cubicBezTo>
                    <a:pt x="5172" y="13065"/>
                    <a:pt x="5175" y="13076"/>
                    <a:pt x="5183" y="13086"/>
                  </a:cubicBezTo>
                  <a:lnTo>
                    <a:pt x="5185" y="13088"/>
                  </a:lnTo>
                  <a:cubicBezTo>
                    <a:pt x="5184" y="13089"/>
                    <a:pt x="5183" y="13091"/>
                    <a:pt x="5182" y="13092"/>
                  </a:cubicBezTo>
                  <a:lnTo>
                    <a:pt x="5172" y="13105"/>
                  </a:lnTo>
                  <a:lnTo>
                    <a:pt x="5178" y="13180"/>
                  </a:lnTo>
                  <a:cubicBezTo>
                    <a:pt x="5177" y="13183"/>
                    <a:pt x="5176" y="13186"/>
                    <a:pt x="5174" y="13189"/>
                  </a:cubicBezTo>
                  <a:lnTo>
                    <a:pt x="5161" y="13196"/>
                  </a:lnTo>
                  <a:lnTo>
                    <a:pt x="5161" y="13212"/>
                  </a:lnTo>
                  <a:cubicBezTo>
                    <a:pt x="5147" y="13242"/>
                    <a:pt x="5134" y="13286"/>
                    <a:pt x="5130" y="13300"/>
                  </a:cubicBezTo>
                  <a:cubicBezTo>
                    <a:pt x="5119" y="13324"/>
                    <a:pt x="5126" y="13393"/>
                    <a:pt x="5126" y="13394"/>
                  </a:cubicBezTo>
                  <a:cubicBezTo>
                    <a:pt x="5128" y="13413"/>
                    <a:pt x="5134" y="13423"/>
                    <a:pt x="5139" y="13428"/>
                  </a:cubicBezTo>
                  <a:cubicBezTo>
                    <a:pt x="5137" y="13439"/>
                    <a:pt x="5133" y="13459"/>
                    <a:pt x="5137" y="13482"/>
                  </a:cubicBezTo>
                  <a:cubicBezTo>
                    <a:pt x="5141" y="13498"/>
                    <a:pt x="5146" y="13508"/>
                    <a:pt x="5150" y="13515"/>
                  </a:cubicBezTo>
                  <a:cubicBezTo>
                    <a:pt x="5151" y="13517"/>
                    <a:pt x="5154" y="13520"/>
                    <a:pt x="5155" y="13521"/>
                  </a:cubicBezTo>
                  <a:cubicBezTo>
                    <a:pt x="5155" y="13524"/>
                    <a:pt x="5156" y="13527"/>
                    <a:pt x="5157" y="13530"/>
                  </a:cubicBezTo>
                  <a:cubicBezTo>
                    <a:pt x="5146" y="13533"/>
                    <a:pt x="5138" y="13551"/>
                    <a:pt x="5137" y="13576"/>
                  </a:cubicBezTo>
                  <a:cubicBezTo>
                    <a:pt x="5135" y="13609"/>
                    <a:pt x="5143" y="13649"/>
                    <a:pt x="5159" y="13658"/>
                  </a:cubicBezTo>
                  <a:cubicBezTo>
                    <a:pt x="5165" y="13661"/>
                    <a:pt x="5215" y="13694"/>
                    <a:pt x="5246" y="13819"/>
                  </a:cubicBezTo>
                  <a:cubicBezTo>
                    <a:pt x="5257" y="13862"/>
                    <a:pt x="5270" y="13902"/>
                    <a:pt x="5282" y="13942"/>
                  </a:cubicBezTo>
                  <a:cubicBezTo>
                    <a:pt x="5300" y="14001"/>
                    <a:pt x="5317" y="14057"/>
                    <a:pt x="5328" y="14121"/>
                  </a:cubicBezTo>
                  <a:cubicBezTo>
                    <a:pt x="5353" y="14262"/>
                    <a:pt x="5390" y="14390"/>
                    <a:pt x="5423" y="14500"/>
                  </a:cubicBezTo>
                  <a:cubicBezTo>
                    <a:pt x="5448" y="14584"/>
                    <a:pt x="5470" y="14661"/>
                    <a:pt x="5484" y="14744"/>
                  </a:cubicBezTo>
                  <a:cubicBezTo>
                    <a:pt x="5489" y="14769"/>
                    <a:pt x="5492" y="14799"/>
                    <a:pt x="5495" y="14830"/>
                  </a:cubicBezTo>
                  <a:cubicBezTo>
                    <a:pt x="5501" y="14887"/>
                    <a:pt x="5506" y="14946"/>
                    <a:pt x="5523" y="14994"/>
                  </a:cubicBezTo>
                  <a:cubicBezTo>
                    <a:pt x="5547" y="15059"/>
                    <a:pt x="5593" y="15141"/>
                    <a:pt x="5626" y="15188"/>
                  </a:cubicBezTo>
                  <a:cubicBezTo>
                    <a:pt x="5656" y="15230"/>
                    <a:pt x="5688" y="15264"/>
                    <a:pt x="5719" y="15297"/>
                  </a:cubicBezTo>
                  <a:cubicBezTo>
                    <a:pt x="5732" y="15311"/>
                    <a:pt x="5745" y="15325"/>
                    <a:pt x="5758" y="15339"/>
                  </a:cubicBezTo>
                  <a:cubicBezTo>
                    <a:pt x="5771" y="15353"/>
                    <a:pt x="5783" y="15371"/>
                    <a:pt x="5796" y="15388"/>
                  </a:cubicBezTo>
                  <a:cubicBezTo>
                    <a:pt x="5810" y="15410"/>
                    <a:pt x="5825" y="15431"/>
                    <a:pt x="5842" y="15448"/>
                  </a:cubicBezTo>
                  <a:cubicBezTo>
                    <a:pt x="5853" y="15459"/>
                    <a:pt x="5863" y="15491"/>
                    <a:pt x="5874" y="15524"/>
                  </a:cubicBezTo>
                  <a:cubicBezTo>
                    <a:pt x="5888" y="15568"/>
                    <a:pt x="5907" y="15614"/>
                    <a:pt x="5932" y="15627"/>
                  </a:cubicBezTo>
                  <a:cubicBezTo>
                    <a:pt x="5935" y="15658"/>
                    <a:pt x="5938" y="15688"/>
                    <a:pt x="5942" y="15717"/>
                  </a:cubicBezTo>
                  <a:cubicBezTo>
                    <a:pt x="5946" y="15754"/>
                    <a:pt x="5951" y="15793"/>
                    <a:pt x="5954" y="15831"/>
                  </a:cubicBezTo>
                  <a:cubicBezTo>
                    <a:pt x="5954" y="15844"/>
                    <a:pt x="5955" y="15858"/>
                    <a:pt x="5954" y="15873"/>
                  </a:cubicBezTo>
                  <a:cubicBezTo>
                    <a:pt x="5954" y="15889"/>
                    <a:pt x="5954" y="15907"/>
                    <a:pt x="5955" y="15923"/>
                  </a:cubicBezTo>
                  <a:cubicBezTo>
                    <a:pt x="5956" y="15946"/>
                    <a:pt x="5960" y="15963"/>
                    <a:pt x="5964" y="15979"/>
                  </a:cubicBezTo>
                  <a:cubicBezTo>
                    <a:pt x="5965" y="15986"/>
                    <a:pt x="5967" y="15992"/>
                    <a:pt x="5968" y="16000"/>
                  </a:cubicBezTo>
                  <a:cubicBezTo>
                    <a:pt x="5974" y="16041"/>
                    <a:pt x="5973" y="16092"/>
                    <a:pt x="5972" y="16141"/>
                  </a:cubicBezTo>
                  <a:cubicBezTo>
                    <a:pt x="5972" y="16159"/>
                    <a:pt x="5972" y="16177"/>
                    <a:pt x="5972" y="16195"/>
                  </a:cubicBezTo>
                  <a:cubicBezTo>
                    <a:pt x="5972" y="16195"/>
                    <a:pt x="5972" y="16299"/>
                    <a:pt x="5972" y="16314"/>
                  </a:cubicBezTo>
                  <a:cubicBezTo>
                    <a:pt x="5972" y="16314"/>
                    <a:pt x="5964" y="16318"/>
                    <a:pt x="5964" y="16318"/>
                  </a:cubicBezTo>
                  <a:lnTo>
                    <a:pt x="5960" y="16330"/>
                  </a:lnTo>
                  <a:cubicBezTo>
                    <a:pt x="5954" y="16351"/>
                    <a:pt x="5957" y="16382"/>
                    <a:pt x="5972" y="16485"/>
                  </a:cubicBezTo>
                  <a:cubicBezTo>
                    <a:pt x="5972" y="16485"/>
                    <a:pt x="5976" y="16510"/>
                    <a:pt x="5977" y="16511"/>
                  </a:cubicBezTo>
                  <a:cubicBezTo>
                    <a:pt x="5977" y="16522"/>
                    <a:pt x="5976" y="16533"/>
                    <a:pt x="5975" y="16546"/>
                  </a:cubicBezTo>
                  <a:cubicBezTo>
                    <a:pt x="5974" y="16564"/>
                    <a:pt x="5974" y="16584"/>
                    <a:pt x="5975" y="16605"/>
                  </a:cubicBezTo>
                  <a:cubicBezTo>
                    <a:pt x="5977" y="16625"/>
                    <a:pt x="5980" y="16643"/>
                    <a:pt x="5983" y="16659"/>
                  </a:cubicBezTo>
                  <a:cubicBezTo>
                    <a:pt x="5985" y="16670"/>
                    <a:pt x="5987" y="16683"/>
                    <a:pt x="5989" y="16694"/>
                  </a:cubicBezTo>
                  <a:cubicBezTo>
                    <a:pt x="5990" y="16710"/>
                    <a:pt x="5989" y="16713"/>
                    <a:pt x="5987" y="16727"/>
                  </a:cubicBezTo>
                  <a:cubicBezTo>
                    <a:pt x="5985" y="16734"/>
                    <a:pt x="5983" y="16743"/>
                    <a:pt x="5982" y="16753"/>
                  </a:cubicBezTo>
                  <a:cubicBezTo>
                    <a:pt x="5977" y="16783"/>
                    <a:pt x="5981" y="16816"/>
                    <a:pt x="5984" y="16847"/>
                  </a:cubicBezTo>
                  <a:cubicBezTo>
                    <a:pt x="5986" y="16859"/>
                    <a:pt x="5988" y="16870"/>
                    <a:pt x="5988" y="16879"/>
                  </a:cubicBezTo>
                  <a:cubicBezTo>
                    <a:pt x="5991" y="16966"/>
                    <a:pt x="5990" y="17056"/>
                    <a:pt x="5984" y="17135"/>
                  </a:cubicBezTo>
                  <a:cubicBezTo>
                    <a:pt x="5983" y="17156"/>
                    <a:pt x="5984" y="17176"/>
                    <a:pt x="5984" y="17196"/>
                  </a:cubicBezTo>
                  <a:cubicBezTo>
                    <a:pt x="5985" y="17212"/>
                    <a:pt x="5985" y="17228"/>
                    <a:pt x="5984" y="17242"/>
                  </a:cubicBezTo>
                  <a:cubicBezTo>
                    <a:pt x="5984" y="17247"/>
                    <a:pt x="5983" y="17254"/>
                    <a:pt x="5982" y="17262"/>
                  </a:cubicBezTo>
                  <a:cubicBezTo>
                    <a:pt x="5979" y="17275"/>
                    <a:pt x="5976" y="17293"/>
                    <a:pt x="5977" y="17311"/>
                  </a:cubicBezTo>
                  <a:cubicBezTo>
                    <a:pt x="5977" y="17349"/>
                    <a:pt x="5985" y="17378"/>
                    <a:pt x="5992" y="17405"/>
                  </a:cubicBezTo>
                  <a:cubicBezTo>
                    <a:pt x="5997" y="17425"/>
                    <a:pt x="6001" y="17444"/>
                    <a:pt x="6002" y="17462"/>
                  </a:cubicBezTo>
                  <a:cubicBezTo>
                    <a:pt x="6003" y="17474"/>
                    <a:pt x="6001" y="17485"/>
                    <a:pt x="5998" y="17499"/>
                  </a:cubicBezTo>
                  <a:cubicBezTo>
                    <a:pt x="5994" y="17519"/>
                    <a:pt x="5988" y="17545"/>
                    <a:pt x="5993" y="17581"/>
                  </a:cubicBezTo>
                  <a:cubicBezTo>
                    <a:pt x="5995" y="17597"/>
                    <a:pt x="5996" y="17615"/>
                    <a:pt x="5998" y="17632"/>
                  </a:cubicBezTo>
                  <a:cubicBezTo>
                    <a:pt x="6001" y="17660"/>
                    <a:pt x="6004" y="17689"/>
                    <a:pt x="6009" y="17717"/>
                  </a:cubicBezTo>
                  <a:cubicBezTo>
                    <a:pt x="6011" y="17732"/>
                    <a:pt x="6014" y="17749"/>
                    <a:pt x="6017" y="17765"/>
                  </a:cubicBezTo>
                  <a:cubicBezTo>
                    <a:pt x="6023" y="17794"/>
                    <a:pt x="6028" y="17826"/>
                    <a:pt x="6032" y="17856"/>
                  </a:cubicBezTo>
                  <a:lnTo>
                    <a:pt x="6032" y="17865"/>
                  </a:lnTo>
                  <a:lnTo>
                    <a:pt x="6036" y="17871"/>
                  </a:lnTo>
                  <a:cubicBezTo>
                    <a:pt x="6037" y="17877"/>
                    <a:pt x="6039" y="17895"/>
                    <a:pt x="6040" y="17943"/>
                  </a:cubicBezTo>
                  <a:lnTo>
                    <a:pt x="6041" y="17954"/>
                  </a:lnTo>
                  <a:cubicBezTo>
                    <a:pt x="6041" y="17966"/>
                    <a:pt x="6041" y="17977"/>
                    <a:pt x="6041" y="17991"/>
                  </a:cubicBezTo>
                  <a:cubicBezTo>
                    <a:pt x="6041" y="18010"/>
                    <a:pt x="6041" y="18029"/>
                    <a:pt x="6042" y="18048"/>
                  </a:cubicBezTo>
                  <a:cubicBezTo>
                    <a:pt x="6043" y="18060"/>
                    <a:pt x="6044" y="18070"/>
                    <a:pt x="6046" y="18081"/>
                  </a:cubicBezTo>
                  <a:cubicBezTo>
                    <a:pt x="6048" y="18096"/>
                    <a:pt x="6050" y="18105"/>
                    <a:pt x="6049" y="18115"/>
                  </a:cubicBezTo>
                  <a:cubicBezTo>
                    <a:pt x="6048" y="18122"/>
                    <a:pt x="6046" y="18128"/>
                    <a:pt x="6045" y="18133"/>
                  </a:cubicBezTo>
                  <a:cubicBezTo>
                    <a:pt x="6042" y="18151"/>
                    <a:pt x="6040" y="18168"/>
                    <a:pt x="6042" y="18203"/>
                  </a:cubicBezTo>
                  <a:cubicBezTo>
                    <a:pt x="6044" y="18255"/>
                    <a:pt x="6040" y="18304"/>
                    <a:pt x="6036" y="18355"/>
                  </a:cubicBezTo>
                  <a:cubicBezTo>
                    <a:pt x="6034" y="18385"/>
                    <a:pt x="6031" y="18419"/>
                    <a:pt x="6029" y="18454"/>
                  </a:cubicBezTo>
                  <a:cubicBezTo>
                    <a:pt x="6029" y="18464"/>
                    <a:pt x="6029" y="18474"/>
                    <a:pt x="6028" y="18485"/>
                  </a:cubicBezTo>
                  <a:cubicBezTo>
                    <a:pt x="6027" y="18505"/>
                    <a:pt x="6026" y="18525"/>
                    <a:pt x="6026" y="18545"/>
                  </a:cubicBezTo>
                  <a:cubicBezTo>
                    <a:pt x="6026" y="18555"/>
                    <a:pt x="6027" y="18565"/>
                    <a:pt x="6027" y="18576"/>
                  </a:cubicBezTo>
                  <a:cubicBezTo>
                    <a:pt x="6028" y="18588"/>
                    <a:pt x="6028" y="18598"/>
                    <a:pt x="6027" y="18608"/>
                  </a:cubicBezTo>
                  <a:cubicBezTo>
                    <a:pt x="6027" y="18609"/>
                    <a:pt x="6027" y="18610"/>
                    <a:pt x="6027" y="18611"/>
                  </a:cubicBezTo>
                  <a:lnTo>
                    <a:pt x="5997" y="18560"/>
                  </a:lnTo>
                  <a:lnTo>
                    <a:pt x="6007" y="18654"/>
                  </a:lnTo>
                  <a:cubicBezTo>
                    <a:pt x="6008" y="18662"/>
                    <a:pt x="6009" y="18672"/>
                    <a:pt x="6010" y="18682"/>
                  </a:cubicBezTo>
                  <a:cubicBezTo>
                    <a:pt x="6012" y="18698"/>
                    <a:pt x="6013" y="18714"/>
                    <a:pt x="6015" y="18728"/>
                  </a:cubicBezTo>
                  <a:cubicBezTo>
                    <a:pt x="6018" y="18746"/>
                    <a:pt x="6022" y="18759"/>
                    <a:pt x="6026" y="18768"/>
                  </a:cubicBezTo>
                  <a:cubicBezTo>
                    <a:pt x="6028" y="18773"/>
                    <a:pt x="6029" y="18777"/>
                    <a:pt x="6030" y="18781"/>
                  </a:cubicBezTo>
                  <a:cubicBezTo>
                    <a:pt x="6032" y="18788"/>
                    <a:pt x="6033" y="18799"/>
                    <a:pt x="6034" y="18810"/>
                  </a:cubicBezTo>
                  <a:cubicBezTo>
                    <a:pt x="6035" y="18822"/>
                    <a:pt x="6036" y="18834"/>
                    <a:pt x="6038" y="18846"/>
                  </a:cubicBezTo>
                  <a:cubicBezTo>
                    <a:pt x="6046" y="18891"/>
                    <a:pt x="6054" y="18924"/>
                    <a:pt x="6065" y="18950"/>
                  </a:cubicBezTo>
                  <a:lnTo>
                    <a:pt x="6070" y="18963"/>
                  </a:lnTo>
                  <a:cubicBezTo>
                    <a:pt x="6080" y="18985"/>
                    <a:pt x="6083" y="18992"/>
                    <a:pt x="6083" y="19018"/>
                  </a:cubicBezTo>
                  <a:cubicBezTo>
                    <a:pt x="6083" y="19035"/>
                    <a:pt x="6081" y="19045"/>
                    <a:pt x="6078" y="19060"/>
                  </a:cubicBezTo>
                  <a:cubicBezTo>
                    <a:pt x="6076" y="19072"/>
                    <a:pt x="6073" y="19084"/>
                    <a:pt x="6071" y="19100"/>
                  </a:cubicBezTo>
                  <a:cubicBezTo>
                    <a:pt x="6066" y="19139"/>
                    <a:pt x="6073" y="19182"/>
                    <a:pt x="6079" y="19220"/>
                  </a:cubicBezTo>
                  <a:cubicBezTo>
                    <a:pt x="6080" y="19231"/>
                    <a:pt x="6082" y="19241"/>
                    <a:pt x="6083" y="19250"/>
                  </a:cubicBezTo>
                  <a:cubicBezTo>
                    <a:pt x="6084" y="19259"/>
                    <a:pt x="6084" y="19268"/>
                    <a:pt x="6085" y="19279"/>
                  </a:cubicBezTo>
                  <a:cubicBezTo>
                    <a:pt x="6086" y="19304"/>
                    <a:pt x="6088" y="19333"/>
                    <a:pt x="6100" y="19361"/>
                  </a:cubicBezTo>
                  <a:lnTo>
                    <a:pt x="6092" y="19367"/>
                  </a:lnTo>
                  <a:lnTo>
                    <a:pt x="6093" y="19381"/>
                  </a:lnTo>
                  <a:cubicBezTo>
                    <a:pt x="6095" y="19414"/>
                    <a:pt x="6099" y="19445"/>
                    <a:pt x="6102" y="19478"/>
                  </a:cubicBezTo>
                  <a:lnTo>
                    <a:pt x="6104" y="19506"/>
                  </a:lnTo>
                  <a:cubicBezTo>
                    <a:pt x="6105" y="19513"/>
                    <a:pt x="6105" y="19522"/>
                    <a:pt x="6106" y="19532"/>
                  </a:cubicBezTo>
                  <a:cubicBezTo>
                    <a:pt x="6108" y="19562"/>
                    <a:pt x="6110" y="19597"/>
                    <a:pt x="6119" y="19626"/>
                  </a:cubicBezTo>
                  <a:cubicBezTo>
                    <a:pt x="6127" y="19651"/>
                    <a:pt x="6140" y="19666"/>
                    <a:pt x="6153" y="19666"/>
                  </a:cubicBezTo>
                  <a:cubicBezTo>
                    <a:pt x="6164" y="19666"/>
                    <a:pt x="6174" y="19656"/>
                    <a:pt x="6180" y="19637"/>
                  </a:cubicBezTo>
                  <a:cubicBezTo>
                    <a:pt x="6197" y="19589"/>
                    <a:pt x="6182" y="19545"/>
                    <a:pt x="6173" y="19518"/>
                  </a:cubicBezTo>
                  <a:cubicBezTo>
                    <a:pt x="6171" y="19510"/>
                    <a:pt x="6166" y="19495"/>
                    <a:pt x="6165" y="19492"/>
                  </a:cubicBezTo>
                  <a:cubicBezTo>
                    <a:pt x="6165" y="19492"/>
                    <a:pt x="6166" y="19489"/>
                    <a:pt x="6170" y="19484"/>
                  </a:cubicBezTo>
                  <a:lnTo>
                    <a:pt x="6189" y="19458"/>
                  </a:lnTo>
                  <a:cubicBezTo>
                    <a:pt x="6190" y="19459"/>
                    <a:pt x="6191" y="19460"/>
                    <a:pt x="6192" y="19461"/>
                  </a:cubicBezTo>
                  <a:cubicBezTo>
                    <a:pt x="6192" y="19462"/>
                    <a:pt x="6193" y="19464"/>
                    <a:pt x="6193" y="19465"/>
                  </a:cubicBezTo>
                  <a:cubicBezTo>
                    <a:pt x="6192" y="19469"/>
                    <a:pt x="6191" y="19485"/>
                    <a:pt x="6191" y="19485"/>
                  </a:cubicBezTo>
                  <a:cubicBezTo>
                    <a:pt x="6190" y="19512"/>
                    <a:pt x="6189" y="19528"/>
                    <a:pt x="6195" y="19563"/>
                  </a:cubicBezTo>
                  <a:cubicBezTo>
                    <a:pt x="6196" y="19568"/>
                    <a:pt x="6198" y="19572"/>
                    <a:pt x="6199" y="19578"/>
                  </a:cubicBezTo>
                  <a:cubicBezTo>
                    <a:pt x="6202" y="19593"/>
                    <a:pt x="6205" y="19604"/>
                    <a:pt x="6204" y="19610"/>
                  </a:cubicBezTo>
                  <a:cubicBezTo>
                    <a:pt x="6204" y="19612"/>
                    <a:pt x="6203" y="19613"/>
                    <a:pt x="6203" y="19615"/>
                  </a:cubicBezTo>
                  <a:cubicBezTo>
                    <a:pt x="6201" y="19623"/>
                    <a:pt x="6198" y="19635"/>
                    <a:pt x="6198" y="19649"/>
                  </a:cubicBezTo>
                  <a:cubicBezTo>
                    <a:pt x="6198" y="19667"/>
                    <a:pt x="6201" y="19680"/>
                    <a:pt x="6207" y="19689"/>
                  </a:cubicBezTo>
                  <a:lnTo>
                    <a:pt x="6208" y="19695"/>
                  </a:lnTo>
                  <a:cubicBezTo>
                    <a:pt x="6212" y="19712"/>
                    <a:pt x="6214" y="19718"/>
                    <a:pt x="6214" y="19738"/>
                  </a:cubicBezTo>
                  <a:cubicBezTo>
                    <a:pt x="6214" y="19756"/>
                    <a:pt x="6216" y="19767"/>
                    <a:pt x="6218" y="19778"/>
                  </a:cubicBezTo>
                  <a:cubicBezTo>
                    <a:pt x="6207" y="19769"/>
                    <a:pt x="6195" y="19765"/>
                    <a:pt x="6185" y="19765"/>
                  </a:cubicBezTo>
                  <a:cubicBezTo>
                    <a:pt x="6170" y="19765"/>
                    <a:pt x="6159" y="19774"/>
                    <a:pt x="6153" y="19791"/>
                  </a:cubicBezTo>
                  <a:cubicBezTo>
                    <a:pt x="6148" y="19804"/>
                    <a:pt x="6147" y="19820"/>
                    <a:pt x="6149" y="19837"/>
                  </a:cubicBezTo>
                  <a:cubicBezTo>
                    <a:pt x="6155" y="19880"/>
                    <a:pt x="6174" y="19884"/>
                    <a:pt x="6185" y="19886"/>
                  </a:cubicBezTo>
                  <a:cubicBezTo>
                    <a:pt x="6185" y="19886"/>
                    <a:pt x="6186" y="19886"/>
                    <a:pt x="6186" y="19886"/>
                  </a:cubicBezTo>
                  <a:cubicBezTo>
                    <a:pt x="6186" y="19890"/>
                    <a:pt x="6187" y="19893"/>
                    <a:pt x="6187" y="19897"/>
                  </a:cubicBezTo>
                  <a:cubicBezTo>
                    <a:pt x="6189" y="19920"/>
                    <a:pt x="6197" y="19933"/>
                    <a:pt x="6201" y="19940"/>
                  </a:cubicBezTo>
                  <a:cubicBezTo>
                    <a:pt x="6202" y="19942"/>
                    <a:pt x="6204" y="19945"/>
                    <a:pt x="6204" y="19947"/>
                  </a:cubicBezTo>
                  <a:cubicBezTo>
                    <a:pt x="6206" y="19951"/>
                    <a:pt x="6207" y="19959"/>
                    <a:pt x="6208" y="19967"/>
                  </a:cubicBezTo>
                  <a:cubicBezTo>
                    <a:pt x="6210" y="19973"/>
                    <a:pt x="6212" y="19982"/>
                    <a:pt x="6214" y="19990"/>
                  </a:cubicBezTo>
                  <a:cubicBezTo>
                    <a:pt x="6209" y="19986"/>
                    <a:pt x="6204" y="19977"/>
                    <a:pt x="6199" y="19977"/>
                  </a:cubicBezTo>
                  <a:cubicBezTo>
                    <a:pt x="6195" y="19977"/>
                    <a:pt x="6190" y="19978"/>
                    <a:pt x="6186" y="19980"/>
                  </a:cubicBezTo>
                  <a:cubicBezTo>
                    <a:pt x="6186" y="19981"/>
                    <a:pt x="6162" y="19998"/>
                    <a:pt x="6157" y="20027"/>
                  </a:cubicBezTo>
                  <a:cubicBezTo>
                    <a:pt x="6153" y="20043"/>
                    <a:pt x="6156" y="20058"/>
                    <a:pt x="6158" y="20065"/>
                  </a:cubicBezTo>
                  <a:cubicBezTo>
                    <a:pt x="6158" y="20073"/>
                    <a:pt x="6156" y="20083"/>
                    <a:pt x="6154" y="20092"/>
                  </a:cubicBezTo>
                  <a:cubicBezTo>
                    <a:pt x="6153" y="20096"/>
                    <a:pt x="6152" y="20100"/>
                    <a:pt x="6150" y="20105"/>
                  </a:cubicBezTo>
                  <a:cubicBezTo>
                    <a:pt x="6145" y="20126"/>
                    <a:pt x="6136" y="20162"/>
                    <a:pt x="6149" y="20201"/>
                  </a:cubicBezTo>
                  <a:cubicBezTo>
                    <a:pt x="6152" y="20211"/>
                    <a:pt x="6159" y="20232"/>
                    <a:pt x="6170" y="20232"/>
                  </a:cubicBezTo>
                  <a:cubicBezTo>
                    <a:pt x="6176" y="20232"/>
                    <a:pt x="6181" y="20226"/>
                    <a:pt x="6184" y="20223"/>
                  </a:cubicBezTo>
                  <a:cubicBezTo>
                    <a:pt x="6185" y="20221"/>
                    <a:pt x="6186" y="20219"/>
                    <a:pt x="6188" y="20218"/>
                  </a:cubicBezTo>
                  <a:cubicBezTo>
                    <a:pt x="6195" y="20213"/>
                    <a:pt x="6209" y="20209"/>
                    <a:pt x="6223" y="20209"/>
                  </a:cubicBezTo>
                  <a:cubicBezTo>
                    <a:pt x="6243" y="20209"/>
                    <a:pt x="6251" y="20219"/>
                    <a:pt x="6253" y="20226"/>
                  </a:cubicBezTo>
                  <a:cubicBezTo>
                    <a:pt x="6253" y="20230"/>
                    <a:pt x="6250" y="20244"/>
                    <a:pt x="6248" y="20252"/>
                  </a:cubicBezTo>
                  <a:cubicBezTo>
                    <a:pt x="6244" y="20270"/>
                    <a:pt x="6239" y="20289"/>
                    <a:pt x="6241" y="20312"/>
                  </a:cubicBezTo>
                  <a:cubicBezTo>
                    <a:pt x="6241" y="20320"/>
                    <a:pt x="6242" y="20329"/>
                    <a:pt x="6243" y="20335"/>
                  </a:cubicBezTo>
                  <a:cubicBezTo>
                    <a:pt x="6227" y="20335"/>
                    <a:pt x="6211" y="20360"/>
                    <a:pt x="6207" y="20391"/>
                  </a:cubicBezTo>
                  <a:cubicBezTo>
                    <a:pt x="6200" y="20440"/>
                    <a:pt x="6213" y="20492"/>
                    <a:pt x="6225" y="20536"/>
                  </a:cubicBezTo>
                  <a:cubicBezTo>
                    <a:pt x="6228" y="20547"/>
                    <a:pt x="6230" y="20557"/>
                    <a:pt x="6232" y="20566"/>
                  </a:cubicBezTo>
                  <a:cubicBezTo>
                    <a:pt x="6242" y="20613"/>
                    <a:pt x="6256" y="20653"/>
                    <a:pt x="6273" y="20682"/>
                  </a:cubicBezTo>
                  <a:cubicBezTo>
                    <a:pt x="6282" y="20697"/>
                    <a:pt x="6291" y="20707"/>
                    <a:pt x="6300" y="20716"/>
                  </a:cubicBezTo>
                  <a:cubicBezTo>
                    <a:pt x="6310" y="20726"/>
                    <a:pt x="6317" y="20736"/>
                    <a:pt x="6324" y="20750"/>
                  </a:cubicBezTo>
                  <a:cubicBezTo>
                    <a:pt x="6327" y="20757"/>
                    <a:pt x="6329" y="20766"/>
                    <a:pt x="6331" y="20779"/>
                  </a:cubicBezTo>
                  <a:cubicBezTo>
                    <a:pt x="6332" y="20793"/>
                    <a:pt x="6335" y="20811"/>
                    <a:pt x="6341" y="20827"/>
                  </a:cubicBezTo>
                  <a:cubicBezTo>
                    <a:pt x="6350" y="20855"/>
                    <a:pt x="6364" y="20861"/>
                    <a:pt x="6374" y="20866"/>
                  </a:cubicBezTo>
                  <a:cubicBezTo>
                    <a:pt x="6378" y="20867"/>
                    <a:pt x="6382" y="20869"/>
                    <a:pt x="6385" y="20872"/>
                  </a:cubicBezTo>
                  <a:cubicBezTo>
                    <a:pt x="6393" y="20879"/>
                    <a:pt x="6402" y="20908"/>
                    <a:pt x="6402" y="20918"/>
                  </a:cubicBezTo>
                  <a:cubicBezTo>
                    <a:pt x="6402" y="20918"/>
                    <a:pt x="6401" y="20920"/>
                    <a:pt x="6397" y="20921"/>
                  </a:cubicBezTo>
                  <a:lnTo>
                    <a:pt x="6371" y="20930"/>
                  </a:lnTo>
                  <a:lnTo>
                    <a:pt x="6388" y="20975"/>
                  </a:lnTo>
                  <a:cubicBezTo>
                    <a:pt x="6398" y="21000"/>
                    <a:pt x="6410" y="21009"/>
                    <a:pt x="6419" y="21015"/>
                  </a:cubicBezTo>
                  <a:cubicBezTo>
                    <a:pt x="6425" y="21019"/>
                    <a:pt x="6430" y="21022"/>
                    <a:pt x="6433" y="21028"/>
                  </a:cubicBezTo>
                  <a:cubicBezTo>
                    <a:pt x="6454" y="21063"/>
                    <a:pt x="6470" y="21111"/>
                    <a:pt x="6486" y="21165"/>
                  </a:cubicBezTo>
                  <a:cubicBezTo>
                    <a:pt x="6495" y="21195"/>
                    <a:pt x="6504" y="21227"/>
                    <a:pt x="6515" y="21256"/>
                  </a:cubicBezTo>
                  <a:cubicBezTo>
                    <a:pt x="6546" y="21336"/>
                    <a:pt x="6583" y="21352"/>
                    <a:pt x="6622" y="21371"/>
                  </a:cubicBezTo>
                  <a:lnTo>
                    <a:pt x="6630" y="21376"/>
                  </a:lnTo>
                  <a:cubicBezTo>
                    <a:pt x="6630" y="21378"/>
                    <a:pt x="6630" y="21380"/>
                    <a:pt x="6630" y="21382"/>
                  </a:cubicBezTo>
                  <a:cubicBezTo>
                    <a:pt x="6630" y="21396"/>
                    <a:pt x="6632" y="21409"/>
                    <a:pt x="6637" y="21419"/>
                  </a:cubicBezTo>
                  <a:cubicBezTo>
                    <a:pt x="6645" y="21438"/>
                    <a:pt x="6659" y="21441"/>
                    <a:pt x="6666" y="21441"/>
                  </a:cubicBezTo>
                  <a:cubicBezTo>
                    <a:pt x="6680" y="21441"/>
                    <a:pt x="6694" y="21448"/>
                    <a:pt x="6708" y="21456"/>
                  </a:cubicBezTo>
                  <a:lnTo>
                    <a:pt x="6713" y="21459"/>
                  </a:lnTo>
                  <a:cubicBezTo>
                    <a:pt x="6728" y="21467"/>
                    <a:pt x="6742" y="21472"/>
                    <a:pt x="6756" y="21472"/>
                  </a:cubicBezTo>
                  <a:cubicBezTo>
                    <a:pt x="6756" y="21472"/>
                    <a:pt x="6765" y="21472"/>
                    <a:pt x="6765" y="21472"/>
                  </a:cubicBezTo>
                  <a:cubicBezTo>
                    <a:pt x="6765" y="21472"/>
                    <a:pt x="6765" y="21473"/>
                    <a:pt x="6766" y="21473"/>
                  </a:cubicBezTo>
                  <a:cubicBezTo>
                    <a:pt x="6772" y="21503"/>
                    <a:pt x="6786" y="21524"/>
                    <a:pt x="6806" y="21536"/>
                  </a:cubicBezTo>
                  <a:cubicBezTo>
                    <a:pt x="6814" y="21541"/>
                    <a:pt x="6822" y="21541"/>
                    <a:pt x="6830" y="21541"/>
                  </a:cubicBezTo>
                  <a:cubicBezTo>
                    <a:pt x="6834" y="21541"/>
                    <a:pt x="6838" y="21541"/>
                    <a:pt x="6841" y="21543"/>
                  </a:cubicBezTo>
                  <a:cubicBezTo>
                    <a:pt x="6846" y="21544"/>
                    <a:pt x="6852" y="21550"/>
                    <a:pt x="6859" y="21556"/>
                  </a:cubicBezTo>
                  <a:cubicBezTo>
                    <a:pt x="6865" y="21563"/>
                    <a:pt x="6872" y="21571"/>
                    <a:pt x="6883" y="21576"/>
                  </a:cubicBezTo>
                  <a:cubicBezTo>
                    <a:pt x="6896" y="21582"/>
                    <a:pt x="6900" y="21586"/>
                    <a:pt x="6901" y="21587"/>
                  </a:cubicBezTo>
                  <a:lnTo>
                    <a:pt x="6904" y="21595"/>
                  </a:lnTo>
                  <a:lnTo>
                    <a:pt x="6910" y="21587"/>
                  </a:lnTo>
                  <a:lnTo>
                    <a:pt x="6912" y="21584"/>
                  </a:lnTo>
                  <a:lnTo>
                    <a:pt x="6929" y="21572"/>
                  </a:lnTo>
                  <a:lnTo>
                    <a:pt x="6927" y="21558"/>
                  </a:lnTo>
                  <a:cubicBezTo>
                    <a:pt x="6926" y="21549"/>
                    <a:pt x="6925" y="21540"/>
                    <a:pt x="6922" y="21532"/>
                  </a:cubicBezTo>
                  <a:cubicBezTo>
                    <a:pt x="6929" y="21532"/>
                    <a:pt x="6936" y="21532"/>
                    <a:pt x="6941" y="21532"/>
                  </a:cubicBezTo>
                  <a:cubicBezTo>
                    <a:pt x="6941" y="21532"/>
                    <a:pt x="6945" y="21532"/>
                    <a:pt x="6945" y="21532"/>
                  </a:cubicBezTo>
                  <a:cubicBezTo>
                    <a:pt x="6948" y="21532"/>
                    <a:pt x="6952" y="21533"/>
                    <a:pt x="6956" y="21533"/>
                  </a:cubicBezTo>
                  <a:cubicBezTo>
                    <a:pt x="6966" y="21533"/>
                    <a:pt x="6979" y="21531"/>
                    <a:pt x="6987" y="21510"/>
                  </a:cubicBezTo>
                  <a:cubicBezTo>
                    <a:pt x="6988" y="21509"/>
                    <a:pt x="6988" y="21508"/>
                    <a:pt x="6988" y="21507"/>
                  </a:cubicBezTo>
                  <a:cubicBezTo>
                    <a:pt x="6989" y="21507"/>
                    <a:pt x="6990" y="21506"/>
                    <a:pt x="6991" y="21506"/>
                  </a:cubicBezTo>
                  <a:cubicBezTo>
                    <a:pt x="6995" y="21503"/>
                    <a:pt x="6999" y="21498"/>
                    <a:pt x="7002" y="21495"/>
                  </a:cubicBezTo>
                  <a:cubicBezTo>
                    <a:pt x="7004" y="21492"/>
                    <a:pt x="7005" y="21491"/>
                    <a:pt x="7007" y="21490"/>
                  </a:cubicBezTo>
                  <a:cubicBezTo>
                    <a:pt x="7024" y="21484"/>
                    <a:pt x="7051" y="21473"/>
                    <a:pt x="7048" y="21428"/>
                  </a:cubicBezTo>
                  <a:cubicBezTo>
                    <a:pt x="7046" y="21392"/>
                    <a:pt x="7025" y="21385"/>
                    <a:pt x="6997" y="21378"/>
                  </a:cubicBezTo>
                  <a:cubicBezTo>
                    <a:pt x="6984" y="21373"/>
                    <a:pt x="6973" y="21368"/>
                    <a:pt x="6963" y="21361"/>
                  </a:cubicBezTo>
                  <a:cubicBezTo>
                    <a:pt x="6959" y="21358"/>
                    <a:pt x="6954" y="21355"/>
                    <a:pt x="6950" y="21353"/>
                  </a:cubicBezTo>
                  <a:cubicBezTo>
                    <a:pt x="6943" y="21349"/>
                    <a:pt x="6937" y="21347"/>
                    <a:pt x="6932" y="21341"/>
                  </a:cubicBezTo>
                  <a:cubicBezTo>
                    <a:pt x="6922" y="21327"/>
                    <a:pt x="6913" y="21311"/>
                    <a:pt x="6903" y="21296"/>
                  </a:cubicBezTo>
                  <a:lnTo>
                    <a:pt x="6894" y="21282"/>
                  </a:lnTo>
                  <a:cubicBezTo>
                    <a:pt x="6879" y="21260"/>
                    <a:pt x="6865" y="21234"/>
                    <a:pt x="6851" y="21208"/>
                  </a:cubicBezTo>
                  <a:cubicBezTo>
                    <a:pt x="6845" y="21197"/>
                    <a:pt x="6839" y="21187"/>
                    <a:pt x="6834" y="21177"/>
                  </a:cubicBezTo>
                  <a:lnTo>
                    <a:pt x="6823" y="21157"/>
                  </a:lnTo>
                  <a:cubicBezTo>
                    <a:pt x="6813" y="21140"/>
                    <a:pt x="6803" y="21122"/>
                    <a:pt x="6793" y="21105"/>
                  </a:cubicBezTo>
                  <a:lnTo>
                    <a:pt x="6794" y="21103"/>
                  </a:lnTo>
                  <a:lnTo>
                    <a:pt x="6781" y="21071"/>
                  </a:lnTo>
                  <a:cubicBezTo>
                    <a:pt x="6776" y="21060"/>
                    <a:pt x="6771" y="21054"/>
                    <a:pt x="6764" y="21054"/>
                  </a:cubicBezTo>
                  <a:cubicBezTo>
                    <a:pt x="6756" y="21054"/>
                    <a:pt x="6748" y="21063"/>
                    <a:pt x="6743" y="21071"/>
                  </a:cubicBezTo>
                  <a:cubicBezTo>
                    <a:pt x="6742" y="21071"/>
                    <a:pt x="6742" y="21073"/>
                    <a:pt x="6741" y="21074"/>
                  </a:cubicBezTo>
                  <a:cubicBezTo>
                    <a:pt x="6737" y="21070"/>
                    <a:pt x="6730" y="21061"/>
                    <a:pt x="6729" y="21057"/>
                  </a:cubicBezTo>
                  <a:cubicBezTo>
                    <a:pt x="6729" y="21055"/>
                    <a:pt x="6728" y="21047"/>
                    <a:pt x="6728" y="21043"/>
                  </a:cubicBezTo>
                  <a:cubicBezTo>
                    <a:pt x="6728" y="21040"/>
                    <a:pt x="6727" y="21036"/>
                    <a:pt x="6727" y="21032"/>
                  </a:cubicBezTo>
                  <a:lnTo>
                    <a:pt x="6762" y="21052"/>
                  </a:lnTo>
                  <a:lnTo>
                    <a:pt x="6775" y="20998"/>
                  </a:lnTo>
                  <a:lnTo>
                    <a:pt x="6770" y="20991"/>
                  </a:lnTo>
                  <a:cubicBezTo>
                    <a:pt x="6768" y="20988"/>
                    <a:pt x="6736" y="20931"/>
                    <a:pt x="6712" y="20859"/>
                  </a:cubicBezTo>
                  <a:cubicBezTo>
                    <a:pt x="6694" y="20806"/>
                    <a:pt x="6684" y="20755"/>
                    <a:pt x="6680" y="20735"/>
                  </a:cubicBezTo>
                  <a:cubicBezTo>
                    <a:pt x="6684" y="20730"/>
                    <a:pt x="6691" y="20721"/>
                    <a:pt x="6703" y="20707"/>
                  </a:cubicBezTo>
                  <a:cubicBezTo>
                    <a:pt x="6712" y="20697"/>
                    <a:pt x="6717" y="20693"/>
                    <a:pt x="6720" y="20687"/>
                  </a:cubicBezTo>
                  <a:cubicBezTo>
                    <a:pt x="6736" y="20653"/>
                    <a:pt x="6731" y="20599"/>
                    <a:pt x="6728" y="20557"/>
                  </a:cubicBezTo>
                  <a:cubicBezTo>
                    <a:pt x="6726" y="20536"/>
                    <a:pt x="6723" y="20512"/>
                    <a:pt x="6725" y="20499"/>
                  </a:cubicBezTo>
                  <a:cubicBezTo>
                    <a:pt x="6728" y="20473"/>
                    <a:pt x="6738" y="20453"/>
                    <a:pt x="6749" y="20429"/>
                  </a:cubicBezTo>
                  <a:cubicBezTo>
                    <a:pt x="6767" y="20392"/>
                    <a:pt x="6790" y="20346"/>
                    <a:pt x="6781" y="20266"/>
                  </a:cubicBezTo>
                  <a:cubicBezTo>
                    <a:pt x="6773" y="20188"/>
                    <a:pt x="6736" y="20165"/>
                    <a:pt x="6710" y="20149"/>
                  </a:cubicBezTo>
                  <a:cubicBezTo>
                    <a:pt x="6705" y="20145"/>
                    <a:pt x="6700" y="20142"/>
                    <a:pt x="6696" y="20139"/>
                  </a:cubicBezTo>
                  <a:cubicBezTo>
                    <a:pt x="6683" y="20130"/>
                    <a:pt x="6639" y="20092"/>
                    <a:pt x="6632" y="20021"/>
                  </a:cubicBezTo>
                  <a:cubicBezTo>
                    <a:pt x="6629" y="19994"/>
                    <a:pt x="6633" y="19961"/>
                    <a:pt x="6640" y="19939"/>
                  </a:cubicBezTo>
                  <a:cubicBezTo>
                    <a:pt x="6643" y="19932"/>
                    <a:pt x="6649" y="19925"/>
                    <a:pt x="6655" y="19919"/>
                  </a:cubicBezTo>
                  <a:cubicBezTo>
                    <a:pt x="6660" y="19912"/>
                    <a:pt x="6666" y="19905"/>
                    <a:pt x="6670" y="19897"/>
                  </a:cubicBezTo>
                  <a:cubicBezTo>
                    <a:pt x="6674" y="19892"/>
                    <a:pt x="6677" y="19886"/>
                    <a:pt x="6683" y="19879"/>
                  </a:cubicBezTo>
                  <a:cubicBezTo>
                    <a:pt x="6697" y="19858"/>
                    <a:pt x="6714" y="19835"/>
                    <a:pt x="6720" y="19799"/>
                  </a:cubicBezTo>
                  <a:cubicBezTo>
                    <a:pt x="6727" y="19756"/>
                    <a:pt x="6718" y="19720"/>
                    <a:pt x="6710" y="19691"/>
                  </a:cubicBezTo>
                  <a:cubicBezTo>
                    <a:pt x="6707" y="19676"/>
                    <a:pt x="6703" y="19661"/>
                    <a:pt x="6703" y="19649"/>
                  </a:cubicBezTo>
                  <a:cubicBezTo>
                    <a:pt x="6702" y="19642"/>
                    <a:pt x="6706" y="19616"/>
                    <a:pt x="6708" y="19612"/>
                  </a:cubicBezTo>
                  <a:cubicBezTo>
                    <a:pt x="6710" y="19608"/>
                    <a:pt x="6721" y="19592"/>
                    <a:pt x="6723" y="19590"/>
                  </a:cubicBezTo>
                  <a:lnTo>
                    <a:pt x="6728" y="19589"/>
                  </a:lnTo>
                  <a:lnTo>
                    <a:pt x="6731" y="19567"/>
                  </a:lnTo>
                  <a:lnTo>
                    <a:pt x="6741" y="19550"/>
                  </a:lnTo>
                  <a:cubicBezTo>
                    <a:pt x="6743" y="19551"/>
                    <a:pt x="6745" y="19550"/>
                    <a:pt x="6747" y="19550"/>
                  </a:cubicBezTo>
                  <a:cubicBezTo>
                    <a:pt x="6760" y="19550"/>
                    <a:pt x="6770" y="19539"/>
                    <a:pt x="6776" y="19519"/>
                  </a:cubicBezTo>
                  <a:cubicBezTo>
                    <a:pt x="6780" y="19504"/>
                    <a:pt x="6784" y="19477"/>
                    <a:pt x="6776" y="19436"/>
                  </a:cubicBezTo>
                  <a:cubicBezTo>
                    <a:pt x="6768" y="19398"/>
                    <a:pt x="6753" y="19379"/>
                    <a:pt x="6733" y="19379"/>
                  </a:cubicBezTo>
                  <a:cubicBezTo>
                    <a:pt x="6725" y="19379"/>
                    <a:pt x="6716" y="19382"/>
                    <a:pt x="6708" y="19385"/>
                  </a:cubicBezTo>
                  <a:cubicBezTo>
                    <a:pt x="6704" y="19387"/>
                    <a:pt x="6700" y="19389"/>
                    <a:pt x="6696" y="19390"/>
                  </a:cubicBezTo>
                  <a:cubicBezTo>
                    <a:pt x="6695" y="19390"/>
                    <a:pt x="6693" y="19391"/>
                    <a:pt x="6691" y="19391"/>
                  </a:cubicBezTo>
                  <a:cubicBezTo>
                    <a:pt x="6680" y="19391"/>
                    <a:pt x="6673" y="19379"/>
                    <a:pt x="6665" y="19325"/>
                  </a:cubicBezTo>
                  <a:cubicBezTo>
                    <a:pt x="6663" y="19316"/>
                    <a:pt x="6660" y="19304"/>
                    <a:pt x="6658" y="19290"/>
                  </a:cubicBezTo>
                  <a:cubicBezTo>
                    <a:pt x="6654" y="19274"/>
                    <a:pt x="6649" y="19246"/>
                    <a:pt x="6647" y="19225"/>
                  </a:cubicBezTo>
                  <a:cubicBezTo>
                    <a:pt x="6658" y="19234"/>
                    <a:pt x="6672" y="19248"/>
                    <a:pt x="6679" y="19254"/>
                  </a:cubicBezTo>
                  <a:cubicBezTo>
                    <a:pt x="6692" y="19266"/>
                    <a:pt x="6695" y="19270"/>
                    <a:pt x="6695" y="19270"/>
                  </a:cubicBezTo>
                  <a:cubicBezTo>
                    <a:pt x="6696" y="19270"/>
                    <a:pt x="6696" y="19268"/>
                    <a:pt x="6695" y="19268"/>
                  </a:cubicBezTo>
                  <a:cubicBezTo>
                    <a:pt x="6709" y="19281"/>
                    <a:pt x="6730" y="19297"/>
                    <a:pt x="6749" y="19297"/>
                  </a:cubicBezTo>
                  <a:cubicBezTo>
                    <a:pt x="6757" y="19297"/>
                    <a:pt x="6764" y="19295"/>
                    <a:pt x="6770" y="19290"/>
                  </a:cubicBezTo>
                  <a:cubicBezTo>
                    <a:pt x="6787" y="19276"/>
                    <a:pt x="6816" y="19221"/>
                    <a:pt x="6809" y="19165"/>
                  </a:cubicBezTo>
                  <a:cubicBezTo>
                    <a:pt x="6806" y="19136"/>
                    <a:pt x="6799" y="19117"/>
                    <a:pt x="6793" y="19105"/>
                  </a:cubicBezTo>
                  <a:cubicBezTo>
                    <a:pt x="6789" y="19093"/>
                    <a:pt x="6787" y="19089"/>
                    <a:pt x="6788" y="19080"/>
                  </a:cubicBezTo>
                  <a:lnTo>
                    <a:pt x="6797" y="19075"/>
                  </a:lnTo>
                  <a:lnTo>
                    <a:pt x="6796" y="19046"/>
                  </a:lnTo>
                  <a:cubicBezTo>
                    <a:pt x="6795" y="19041"/>
                    <a:pt x="6795" y="19036"/>
                    <a:pt x="6795" y="19029"/>
                  </a:cubicBezTo>
                  <a:cubicBezTo>
                    <a:pt x="6794" y="19013"/>
                    <a:pt x="6794" y="18995"/>
                    <a:pt x="6792" y="18981"/>
                  </a:cubicBezTo>
                  <a:cubicBezTo>
                    <a:pt x="6789" y="18960"/>
                    <a:pt x="6784" y="18951"/>
                    <a:pt x="6779" y="18944"/>
                  </a:cubicBezTo>
                  <a:cubicBezTo>
                    <a:pt x="6778" y="18943"/>
                    <a:pt x="6778" y="18942"/>
                    <a:pt x="6777" y="18940"/>
                  </a:cubicBezTo>
                  <a:cubicBezTo>
                    <a:pt x="6774" y="18933"/>
                    <a:pt x="6772" y="18928"/>
                    <a:pt x="6770" y="18923"/>
                  </a:cubicBezTo>
                  <a:cubicBezTo>
                    <a:pt x="6782" y="18931"/>
                    <a:pt x="6795" y="18935"/>
                    <a:pt x="6810" y="18935"/>
                  </a:cubicBezTo>
                  <a:cubicBezTo>
                    <a:pt x="6817" y="18935"/>
                    <a:pt x="6825" y="18934"/>
                    <a:pt x="6833" y="18932"/>
                  </a:cubicBezTo>
                  <a:cubicBezTo>
                    <a:pt x="6839" y="18931"/>
                    <a:pt x="6845" y="18930"/>
                    <a:pt x="6852" y="18929"/>
                  </a:cubicBezTo>
                  <a:cubicBezTo>
                    <a:pt x="6871" y="18927"/>
                    <a:pt x="6891" y="18925"/>
                    <a:pt x="6909" y="18910"/>
                  </a:cubicBezTo>
                  <a:cubicBezTo>
                    <a:pt x="6921" y="18901"/>
                    <a:pt x="6932" y="18894"/>
                    <a:pt x="6944" y="18887"/>
                  </a:cubicBezTo>
                  <a:cubicBezTo>
                    <a:pt x="6956" y="18881"/>
                    <a:pt x="6969" y="18873"/>
                    <a:pt x="6980" y="18864"/>
                  </a:cubicBezTo>
                  <a:cubicBezTo>
                    <a:pt x="7014" y="18837"/>
                    <a:pt x="7036" y="18792"/>
                    <a:pt x="7042" y="18733"/>
                  </a:cubicBezTo>
                  <a:cubicBezTo>
                    <a:pt x="7044" y="18720"/>
                    <a:pt x="7048" y="18705"/>
                    <a:pt x="7052" y="18687"/>
                  </a:cubicBezTo>
                  <a:cubicBezTo>
                    <a:pt x="7067" y="18619"/>
                    <a:pt x="7092" y="18517"/>
                    <a:pt x="7051" y="18454"/>
                  </a:cubicBezTo>
                  <a:cubicBezTo>
                    <a:pt x="7044" y="18443"/>
                    <a:pt x="7037" y="18437"/>
                    <a:pt x="7030" y="18431"/>
                  </a:cubicBezTo>
                  <a:cubicBezTo>
                    <a:pt x="7018" y="18419"/>
                    <a:pt x="7012" y="18414"/>
                    <a:pt x="7009" y="18394"/>
                  </a:cubicBezTo>
                  <a:cubicBezTo>
                    <a:pt x="7009" y="18390"/>
                    <a:pt x="7012" y="18380"/>
                    <a:pt x="7013" y="18374"/>
                  </a:cubicBezTo>
                  <a:cubicBezTo>
                    <a:pt x="7017" y="18356"/>
                    <a:pt x="7022" y="18332"/>
                    <a:pt x="7017" y="18304"/>
                  </a:cubicBezTo>
                  <a:cubicBezTo>
                    <a:pt x="7009" y="18257"/>
                    <a:pt x="6979" y="18226"/>
                    <a:pt x="6954" y="18207"/>
                  </a:cubicBezTo>
                  <a:cubicBezTo>
                    <a:pt x="6955" y="18207"/>
                    <a:pt x="6956" y="18207"/>
                    <a:pt x="6957" y="18207"/>
                  </a:cubicBezTo>
                  <a:cubicBezTo>
                    <a:pt x="6960" y="18207"/>
                    <a:pt x="6962" y="18207"/>
                    <a:pt x="6965" y="18207"/>
                  </a:cubicBezTo>
                  <a:cubicBezTo>
                    <a:pt x="6968" y="18207"/>
                    <a:pt x="6970" y="18208"/>
                    <a:pt x="6971" y="18209"/>
                  </a:cubicBezTo>
                  <a:cubicBezTo>
                    <a:pt x="6972" y="18210"/>
                    <a:pt x="6974" y="18213"/>
                    <a:pt x="6977" y="18218"/>
                  </a:cubicBezTo>
                  <a:cubicBezTo>
                    <a:pt x="6979" y="18222"/>
                    <a:pt x="6981" y="18226"/>
                    <a:pt x="6983" y="18230"/>
                  </a:cubicBezTo>
                  <a:cubicBezTo>
                    <a:pt x="6995" y="18251"/>
                    <a:pt x="7009" y="18259"/>
                    <a:pt x="7021" y="18266"/>
                  </a:cubicBezTo>
                  <a:lnTo>
                    <a:pt x="7024" y="18267"/>
                  </a:lnTo>
                  <a:cubicBezTo>
                    <a:pt x="7028" y="18270"/>
                    <a:pt x="7033" y="18272"/>
                    <a:pt x="7037" y="18272"/>
                  </a:cubicBezTo>
                  <a:cubicBezTo>
                    <a:pt x="7045" y="18272"/>
                    <a:pt x="7053" y="18269"/>
                    <a:pt x="7060" y="18266"/>
                  </a:cubicBezTo>
                  <a:cubicBezTo>
                    <a:pt x="7065" y="18263"/>
                    <a:pt x="7070" y="18261"/>
                    <a:pt x="7075" y="18261"/>
                  </a:cubicBezTo>
                  <a:cubicBezTo>
                    <a:pt x="7076" y="18261"/>
                    <a:pt x="7078" y="18260"/>
                    <a:pt x="7079" y="18261"/>
                  </a:cubicBezTo>
                  <a:cubicBezTo>
                    <a:pt x="7080" y="18262"/>
                    <a:pt x="7082" y="18265"/>
                    <a:pt x="7083" y="18267"/>
                  </a:cubicBezTo>
                  <a:cubicBezTo>
                    <a:pt x="7086" y="18272"/>
                    <a:pt x="7089" y="18278"/>
                    <a:pt x="7094" y="18283"/>
                  </a:cubicBezTo>
                  <a:cubicBezTo>
                    <a:pt x="7099" y="18287"/>
                    <a:pt x="7104" y="18290"/>
                    <a:pt x="7110" y="18290"/>
                  </a:cubicBezTo>
                  <a:cubicBezTo>
                    <a:pt x="7114" y="18290"/>
                    <a:pt x="7118" y="18289"/>
                    <a:pt x="7123" y="18287"/>
                  </a:cubicBezTo>
                  <a:cubicBezTo>
                    <a:pt x="7190" y="18263"/>
                    <a:pt x="7207" y="18112"/>
                    <a:pt x="7208" y="18107"/>
                  </a:cubicBezTo>
                  <a:lnTo>
                    <a:pt x="7208" y="18084"/>
                  </a:lnTo>
                  <a:lnTo>
                    <a:pt x="7208" y="18084"/>
                  </a:lnTo>
                  <a:cubicBezTo>
                    <a:pt x="7208" y="18084"/>
                    <a:pt x="7215" y="18085"/>
                    <a:pt x="7220" y="18085"/>
                  </a:cubicBezTo>
                  <a:cubicBezTo>
                    <a:pt x="7230" y="18085"/>
                    <a:pt x="7235" y="18074"/>
                    <a:pt x="7237" y="18065"/>
                  </a:cubicBezTo>
                  <a:cubicBezTo>
                    <a:pt x="7241" y="18049"/>
                    <a:pt x="7246" y="18034"/>
                    <a:pt x="7251" y="18019"/>
                  </a:cubicBezTo>
                  <a:cubicBezTo>
                    <a:pt x="7263" y="17984"/>
                    <a:pt x="7275" y="17943"/>
                    <a:pt x="7276" y="17885"/>
                  </a:cubicBezTo>
                  <a:cubicBezTo>
                    <a:pt x="7277" y="17861"/>
                    <a:pt x="7277" y="17838"/>
                    <a:pt x="7276" y="17814"/>
                  </a:cubicBezTo>
                  <a:cubicBezTo>
                    <a:pt x="7276" y="17793"/>
                    <a:pt x="7275" y="17770"/>
                    <a:pt x="7276" y="17749"/>
                  </a:cubicBezTo>
                  <a:cubicBezTo>
                    <a:pt x="7276" y="17732"/>
                    <a:pt x="7279" y="17722"/>
                    <a:pt x="7288" y="17697"/>
                  </a:cubicBezTo>
                  <a:cubicBezTo>
                    <a:pt x="7291" y="17688"/>
                    <a:pt x="7294" y="17680"/>
                    <a:pt x="7297" y="17674"/>
                  </a:cubicBezTo>
                  <a:cubicBezTo>
                    <a:pt x="7301" y="17665"/>
                    <a:pt x="7305" y="17654"/>
                    <a:pt x="7308" y="17641"/>
                  </a:cubicBezTo>
                  <a:cubicBezTo>
                    <a:pt x="7308" y="17646"/>
                    <a:pt x="7307" y="17651"/>
                    <a:pt x="7306" y="17655"/>
                  </a:cubicBezTo>
                  <a:cubicBezTo>
                    <a:pt x="7303" y="17681"/>
                    <a:pt x="7297" y="17705"/>
                    <a:pt x="7290" y="17720"/>
                  </a:cubicBezTo>
                  <a:lnTo>
                    <a:pt x="7284" y="17732"/>
                  </a:lnTo>
                  <a:lnTo>
                    <a:pt x="7301" y="17768"/>
                  </a:lnTo>
                  <a:lnTo>
                    <a:pt x="7303" y="17765"/>
                  </a:lnTo>
                  <a:lnTo>
                    <a:pt x="7309" y="17774"/>
                  </a:lnTo>
                  <a:lnTo>
                    <a:pt x="7313" y="17765"/>
                  </a:lnTo>
                  <a:cubicBezTo>
                    <a:pt x="7331" y="17728"/>
                    <a:pt x="7350" y="17689"/>
                    <a:pt x="7363" y="17641"/>
                  </a:cubicBezTo>
                  <a:cubicBezTo>
                    <a:pt x="7374" y="17598"/>
                    <a:pt x="7380" y="17529"/>
                    <a:pt x="7382" y="17502"/>
                  </a:cubicBezTo>
                  <a:lnTo>
                    <a:pt x="7383" y="17490"/>
                  </a:lnTo>
                  <a:cubicBezTo>
                    <a:pt x="7386" y="17450"/>
                    <a:pt x="7388" y="17406"/>
                    <a:pt x="7396" y="17373"/>
                  </a:cubicBezTo>
                  <a:cubicBezTo>
                    <a:pt x="7403" y="17342"/>
                    <a:pt x="7416" y="17313"/>
                    <a:pt x="7429" y="17285"/>
                  </a:cubicBezTo>
                  <a:lnTo>
                    <a:pt x="7438" y="17267"/>
                  </a:lnTo>
                  <a:cubicBezTo>
                    <a:pt x="7461" y="17215"/>
                    <a:pt x="7459" y="17163"/>
                    <a:pt x="7458" y="17111"/>
                  </a:cubicBezTo>
                  <a:cubicBezTo>
                    <a:pt x="7458" y="17096"/>
                    <a:pt x="7458" y="17079"/>
                    <a:pt x="7458" y="17063"/>
                  </a:cubicBezTo>
                  <a:cubicBezTo>
                    <a:pt x="7459" y="17006"/>
                    <a:pt x="7453" y="16976"/>
                    <a:pt x="7444" y="16927"/>
                  </a:cubicBezTo>
                  <a:cubicBezTo>
                    <a:pt x="7439" y="16905"/>
                    <a:pt x="7441" y="16879"/>
                    <a:pt x="7442" y="16850"/>
                  </a:cubicBezTo>
                  <a:cubicBezTo>
                    <a:pt x="7443" y="16836"/>
                    <a:pt x="7444" y="16821"/>
                    <a:pt x="7444" y="16807"/>
                  </a:cubicBezTo>
                  <a:cubicBezTo>
                    <a:pt x="7447" y="16632"/>
                    <a:pt x="7530" y="16527"/>
                    <a:pt x="7565" y="16491"/>
                  </a:cubicBezTo>
                  <a:cubicBezTo>
                    <a:pt x="7578" y="16478"/>
                    <a:pt x="7591" y="16463"/>
                    <a:pt x="7605" y="16448"/>
                  </a:cubicBezTo>
                  <a:cubicBezTo>
                    <a:pt x="7647" y="16401"/>
                    <a:pt x="7693" y="16349"/>
                    <a:pt x="7734" y="16337"/>
                  </a:cubicBezTo>
                  <a:cubicBezTo>
                    <a:pt x="7737" y="16336"/>
                    <a:pt x="7740" y="16335"/>
                    <a:pt x="7743" y="16335"/>
                  </a:cubicBezTo>
                  <a:cubicBezTo>
                    <a:pt x="7751" y="16335"/>
                    <a:pt x="7759" y="16336"/>
                    <a:pt x="7766" y="16338"/>
                  </a:cubicBezTo>
                  <a:cubicBezTo>
                    <a:pt x="7775" y="16340"/>
                    <a:pt x="7784" y="16343"/>
                    <a:pt x="7793" y="16343"/>
                  </a:cubicBezTo>
                  <a:cubicBezTo>
                    <a:pt x="7801" y="16343"/>
                    <a:pt x="7808" y="16342"/>
                    <a:pt x="7815" y="16338"/>
                  </a:cubicBezTo>
                  <a:cubicBezTo>
                    <a:pt x="7839" y="16327"/>
                    <a:pt x="7842" y="16288"/>
                    <a:pt x="7844" y="16267"/>
                  </a:cubicBezTo>
                  <a:cubicBezTo>
                    <a:pt x="7844" y="16258"/>
                    <a:pt x="7845" y="16251"/>
                    <a:pt x="7847" y="16246"/>
                  </a:cubicBezTo>
                  <a:cubicBezTo>
                    <a:pt x="7852" y="16230"/>
                    <a:pt x="7868" y="16216"/>
                    <a:pt x="7880" y="16206"/>
                  </a:cubicBezTo>
                  <a:cubicBezTo>
                    <a:pt x="7885" y="16201"/>
                    <a:pt x="7890" y="16196"/>
                    <a:pt x="7894" y="16192"/>
                  </a:cubicBezTo>
                  <a:lnTo>
                    <a:pt x="7909" y="16176"/>
                  </a:lnTo>
                  <a:lnTo>
                    <a:pt x="7901" y="16145"/>
                  </a:lnTo>
                  <a:cubicBezTo>
                    <a:pt x="7894" y="16114"/>
                    <a:pt x="7892" y="16076"/>
                    <a:pt x="7896" y="16041"/>
                  </a:cubicBezTo>
                  <a:cubicBezTo>
                    <a:pt x="7898" y="16024"/>
                    <a:pt x="7903" y="16014"/>
                    <a:pt x="7909" y="16000"/>
                  </a:cubicBezTo>
                  <a:cubicBezTo>
                    <a:pt x="7914" y="15990"/>
                    <a:pt x="7921" y="15978"/>
                    <a:pt x="7926" y="15960"/>
                  </a:cubicBezTo>
                  <a:cubicBezTo>
                    <a:pt x="7932" y="15938"/>
                    <a:pt x="7935" y="15915"/>
                    <a:pt x="7938" y="15893"/>
                  </a:cubicBezTo>
                  <a:cubicBezTo>
                    <a:pt x="7940" y="15874"/>
                    <a:pt x="7943" y="15856"/>
                    <a:pt x="7947" y="15842"/>
                  </a:cubicBezTo>
                  <a:cubicBezTo>
                    <a:pt x="7957" y="15805"/>
                    <a:pt x="7965" y="15778"/>
                    <a:pt x="7965" y="15724"/>
                  </a:cubicBezTo>
                  <a:cubicBezTo>
                    <a:pt x="7965" y="15706"/>
                    <a:pt x="7965" y="15686"/>
                    <a:pt x="7964" y="15666"/>
                  </a:cubicBezTo>
                  <a:cubicBezTo>
                    <a:pt x="7963" y="15611"/>
                    <a:pt x="7961" y="15555"/>
                    <a:pt x="7977" y="15526"/>
                  </a:cubicBezTo>
                  <a:cubicBezTo>
                    <a:pt x="8000" y="15485"/>
                    <a:pt x="8000" y="15451"/>
                    <a:pt x="7993" y="15398"/>
                  </a:cubicBezTo>
                  <a:cubicBezTo>
                    <a:pt x="7988" y="15358"/>
                    <a:pt x="7987" y="15334"/>
                    <a:pt x="7992" y="15300"/>
                  </a:cubicBezTo>
                  <a:cubicBezTo>
                    <a:pt x="7999" y="15244"/>
                    <a:pt x="8005" y="15184"/>
                    <a:pt x="8001" y="15118"/>
                  </a:cubicBezTo>
                  <a:cubicBezTo>
                    <a:pt x="7999" y="15090"/>
                    <a:pt x="7997" y="15063"/>
                    <a:pt x="7994" y="15035"/>
                  </a:cubicBezTo>
                  <a:cubicBezTo>
                    <a:pt x="7991" y="15013"/>
                    <a:pt x="7989" y="14991"/>
                    <a:pt x="7987" y="14969"/>
                  </a:cubicBezTo>
                  <a:cubicBezTo>
                    <a:pt x="7986" y="14952"/>
                    <a:pt x="7987" y="14933"/>
                    <a:pt x="7988" y="14913"/>
                  </a:cubicBezTo>
                  <a:cubicBezTo>
                    <a:pt x="7989" y="14892"/>
                    <a:pt x="7990" y="14867"/>
                    <a:pt x="7988" y="14842"/>
                  </a:cubicBezTo>
                  <a:lnTo>
                    <a:pt x="7987" y="14819"/>
                  </a:lnTo>
                  <a:cubicBezTo>
                    <a:pt x="7985" y="14799"/>
                    <a:pt x="7984" y="14777"/>
                    <a:pt x="7984" y="14758"/>
                  </a:cubicBezTo>
                  <a:cubicBezTo>
                    <a:pt x="7984" y="14747"/>
                    <a:pt x="7988" y="14731"/>
                    <a:pt x="7991" y="14718"/>
                  </a:cubicBezTo>
                  <a:cubicBezTo>
                    <a:pt x="7991" y="14716"/>
                    <a:pt x="7992" y="14713"/>
                    <a:pt x="7992" y="14711"/>
                  </a:cubicBezTo>
                  <a:cubicBezTo>
                    <a:pt x="7998" y="14712"/>
                    <a:pt x="8004" y="14714"/>
                    <a:pt x="8009" y="14714"/>
                  </a:cubicBezTo>
                  <a:cubicBezTo>
                    <a:pt x="8014" y="14714"/>
                    <a:pt x="8017" y="14713"/>
                    <a:pt x="8020" y="14710"/>
                  </a:cubicBezTo>
                  <a:cubicBezTo>
                    <a:pt x="8036" y="14695"/>
                    <a:pt x="8045" y="14654"/>
                    <a:pt x="8052" y="14623"/>
                  </a:cubicBezTo>
                  <a:cubicBezTo>
                    <a:pt x="8059" y="14590"/>
                    <a:pt x="8063" y="14556"/>
                    <a:pt x="8067" y="14523"/>
                  </a:cubicBezTo>
                  <a:cubicBezTo>
                    <a:pt x="8071" y="14494"/>
                    <a:pt x="8075" y="14466"/>
                    <a:pt x="8080" y="14440"/>
                  </a:cubicBezTo>
                  <a:cubicBezTo>
                    <a:pt x="8096" y="14366"/>
                    <a:pt x="8130" y="14286"/>
                    <a:pt x="8160" y="14213"/>
                  </a:cubicBezTo>
                  <a:cubicBezTo>
                    <a:pt x="8167" y="14197"/>
                    <a:pt x="8174" y="14180"/>
                    <a:pt x="8180" y="14165"/>
                  </a:cubicBezTo>
                  <a:cubicBezTo>
                    <a:pt x="8250" y="13994"/>
                    <a:pt x="8250" y="13837"/>
                    <a:pt x="8225" y="13609"/>
                  </a:cubicBezTo>
                  <a:cubicBezTo>
                    <a:pt x="8223" y="13594"/>
                    <a:pt x="8222" y="13577"/>
                    <a:pt x="8221" y="13559"/>
                  </a:cubicBezTo>
                  <a:cubicBezTo>
                    <a:pt x="8217" y="13512"/>
                    <a:pt x="8214" y="13463"/>
                    <a:pt x="8200" y="13422"/>
                  </a:cubicBezTo>
                  <a:cubicBezTo>
                    <a:pt x="8187" y="13387"/>
                    <a:pt x="8168" y="13384"/>
                    <a:pt x="8154" y="13384"/>
                  </a:cubicBezTo>
                  <a:lnTo>
                    <a:pt x="8145" y="13384"/>
                  </a:lnTo>
                  <a:cubicBezTo>
                    <a:pt x="8141" y="13384"/>
                    <a:pt x="8136" y="13384"/>
                    <a:pt x="8131" y="13384"/>
                  </a:cubicBezTo>
                  <a:cubicBezTo>
                    <a:pt x="8123" y="13384"/>
                    <a:pt x="8111" y="13383"/>
                    <a:pt x="8101" y="13376"/>
                  </a:cubicBezTo>
                  <a:cubicBezTo>
                    <a:pt x="8080" y="13361"/>
                    <a:pt x="8063" y="13342"/>
                    <a:pt x="8050" y="13316"/>
                  </a:cubicBezTo>
                  <a:cubicBezTo>
                    <a:pt x="8042" y="13298"/>
                    <a:pt x="8034" y="13278"/>
                    <a:pt x="8026" y="13259"/>
                  </a:cubicBezTo>
                  <a:cubicBezTo>
                    <a:pt x="8018" y="13238"/>
                    <a:pt x="8009" y="13219"/>
                    <a:pt x="7999" y="13200"/>
                  </a:cubicBezTo>
                  <a:cubicBezTo>
                    <a:pt x="7975" y="13150"/>
                    <a:pt x="7945" y="13092"/>
                    <a:pt x="7911" y="13051"/>
                  </a:cubicBezTo>
                  <a:cubicBezTo>
                    <a:pt x="7879" y="13012"/>
                    <a:pt x="7842" y="13012"/>
                    <a:pt x="7806" y="13012"/>
                  </a:cubicBezTo>
                  <a:cubicBezTo>
                    <a:pt x="7785" y="13012"/>
                    <a:pt x="7762" y="13012"/>
                    <a:pt x="7743" y="13001"/>
                  </a:cubicBezTo>
                  <a:cubicBezTo>
                    <a:pt x="7733" y="12996"/>
                    <a:pt x="7723" y="12987"/>
                    <a:pt x="7713" y="12977"/>
                  </a:cubicBezTo>
                  <a:cubicBezTo>
                    <a:pt x="7695" y="12959"/>
                    <a:pt x="7677" y="12941"/>
                    <a:pt x="7656" y="12941"/>
                  </a:cubicBezTo>
                  <a:cubicBezTo>
                    <a:pt x="7650" y="12941"/>
                    <a:pt x="7643" y="12944"/>
                    <a:pt x="7637" y="12947"/>
                  </a:cubicBezTo>
                  <a:cubicBezTo>
                    <a:pt x="7625" y="12954"/>
                    <a:pt x="7609" y="12972"/>
                    <a:pt x="7595" y="12994"/>
                  </a:cubicBezTo>
                  <a:cubicBezTo>
                    <a:pt x="7597" y="12979"/>
                    <a:pt x="7597" y="12965"/>
                    <a:pt x="7597" y="12952"/>
                  </a:cubicBezTo>
                  <a:cubicBezTo>
                    <a:pt x="7598" y="12913"/>
                    <a:pt x="7588" y="12860"/>
                    <a:pt x="7575" y="12835"/>
                  </a:cubicBezTo>
                  <a:cubicBezTo>
                    <a:pt x="7562" y="12808"/>
                    <a:pt x="7546" y="12794"/>
                    <a:pt x="7531" y="12782"/>
                  </a:cubicBezTo>
                  <a:lnTo>
                    <a:pt x="7527" y="12779"/>
                  </a:lnTo>
                  <a:cubicBezTo>
                    <a:pt x="7496" y="12754"/>
                    <a:pt x="7468" y="12731"/>
                    <a:pt x="7442" y="12705"/>
                  </a:cubicBezTo>
                  <a:cubicBezTo>
                    <a:pt x="7437" y="12701"/>
                    <a:pt x="7433" y="12696"/>
                    <a:pt x="7428" y="12690"/>
                  </a:cubicBezTo>
                  <a:cubicBezTo>
                    <a:pt x="7414" y="12673"/>
                    <a:pt x="7398" y="12654"/>
                    <a:pt x="7380" y="12654"/>
                  </a:cubicBezTo>
                  <a:cubicBezTo>
                    <a:pt x="7372" y="12654"/>
                    <a:pt x="7364" y="12658"/>
                    <a:pt x="7357" y="12665"/>
                  </a:cubicBezTo>
                  <a:cubicBezTo>
                    <a:pt x="7349" y="12673"/>
                    <a:pt x="7340" y="12680"/>
                    <a:pt x="7331" y="12687"/>
                  </a:cubicBezTo>
                  <a:cubicBezTo>
                    <a:pt x="7328" y="12688"/>
                    <a:pt x="7324" y="12690"/>
                    <a:pt x="7321" y="12693"/>
                  </a:cubicBezTo>
                  <a:cubicBezTo>
                    <a:pt x="7322" y="12683"/>
                    <a:pt x="7336" y="12588"/>
                    <a:pt x="7336" y="12588"/>
                  </a:cubicBezTo>
                  <a:lnTo>
                    <a:pt x="7226" y="12576"/>
                  </a:lnTo>
                  <a:lnTo>
                    <a:pt x="7164" y="12569"/>
                  </a:lnTo>
                  <a:lnTo>
                    <a:pt x="7191" y="12495"/>
                  </a:lnTo>
                  <a:cubicBezTo>
                    <a:pt x="7194" y="12486"/>
                    <a:pt x="7199" y="12478"/>
                    <a:pt x="7203" y="12469"/>
                  </a:cubicBezTo>
                  <a:cubicBezTo>
                    <a:pt x="7207" y="12462"/>
                    <a:pt x="7211" y="12455"/>
                    <a:pt x="7214" y="12448"/>
                  </a:cubicBezTo>
                  <a:lnTo>
                    <a:pt x="7217" y="12441"/>
                  </a:lnTo>
                  <a:cubicBezTo>
                    <a:pt x="7223" y="12430"/>
                    <a:pt x="7231" y="12414"/>
                    <a:pt x="7232" y="12391"/>
                  </a:cubicBezTo>
                  <a:cubicBezTo>
                    <a:pt x="7232" y="12381"/>
                    <a:pt x="7232" y="12370"/>
                    <a:pt x="7231" y="12358"/>
                  </a:cubicBezTo>
                  <a:cubicBezTo>
                    <a:pt x="7231" y="12353"/>
                    <a:pt x="7231" y="12347"/>
                    <a:pt x="7231" y="12343"/>
                  </a:cubicBezTo>
                  <a:cubicBezTo>
                    <a:pt x="7231" y="12321"/>
                    <a:pt x="7229" y="12298"/>
                    <a:pt x="7226" y="12275"/>
                  </a:cubicBezTo>
                  <a:lnTo>
                    <a:pt x="7222" y="12250"/>
                  </a:lnTo>
                  <a:lnTo>
                    <a:pt x="7205" y="12252"/>
                  </a:lnTo>
                  <a:cubicBezTo>
                    <a:pt x="7189" y="12252"/>
                    <a:pt x="7183" y="12244"/>
                    <a:pt x="7180" y="12238"/>
                  </a:cubicBezTo>
                  <a:cubicBezTo>
                    <a:pt x="7175" y="12224"/>
                    <a:pt x="7174" y="12200"/>
                    <a:pt x="7172" y="12178"/>
                  </a:cubicBezTo>
                  <a:cubicBezTo>
                    <a:pt x="7171" y="12168"/>
                    <a:pt x="7170" y="12158"/>
                    <a:pt x="7169" y="12148"/>
                  </a:cubicBezTo>
                  <a:cubicBezTo>
                    <a:pt x="7166" y="12126"/>
                    <a:pt x="7163" y="12104"/>
                    <a:pt x="7160" y="12082"/>
                  </a:cubicBezTo>
                  <a:cubicBezTo>
                    <a:pt x="7158" y="12068"/>
                    <a:pt x="7157" y="12052"/>
                    <a:pt x="7155" y="12037"/>
                  </a:cubicBezTo>
                  <a:cubicBezTo>
                    <a:pt x="7153" y="12023"/>
                    <a:pt x="7152" y="12007"/>
                    <a:pt x="7151" y="11990"/>
                  </a:cubicBezTo>
                  <a:cubicBezTo>
                    <a:pt x="7150" y="11956"/>
                    <a:pt x="7149" y="11918"/>
                    <a:pt x="7138" y="11883"/>
                  </a:cubicBezTo>
                  <a:cubicBezTo>
                    <a:pt x="7131" y="11864"/>
                    <a:pt x="7122" y="11854"/>
                    <a:pt x="7110" y="11854"/>
                  </a:cubicBezTo>
                  <a:cubicBezTo>
                    <a:pt x="7103" y="11856"/>
                    <a:pt x="7099" y="11865"/>
                    <a:pt x="7095" y="11874"/>
                  </a:cubicBezTo>
                  <a:cubicBezTo>
                    <a:pt x="7085" y="11842"/>
                    <a:pt x="7072" y="11814"/>
                    <a:pt x="7057" y="11791"/>
                  </a:cubicBezTo>
                  <a:lnTo>
                    <a:pt x="7052" y="11785"/>
                  </a:lnTo>
                  <a:cubicBezTo>
                    <a:pt x="7046" y="11775"/>
                    <a:pt x="7041" y="11763"/>
                    <a:pt x="7035" y="11751"/>
                  </a:cubicBezTo>
                  <a:cubicBezTo>
                    <a:pt x="7022" y="11722"/>
                    <a:pt x="7008" y="11689"/>
                    <a:pt x="6983" y="11681"/>
                  </a:cubicBezTo>
                  <a:lnTo>
                    <a:pt x="6978" y="11681"/>
                  </a:lnTo>
                  <a:cubicBezTo>
                    <a:pt x="6976" y="11681"/>
                    <a:pt x="6974" y="11676"/>
                    <a:pt x="6972" y="11675"/>
                  </a:cubicBezTo>
                  <a:cubicBezTo>
                    <a:pt x="6972" y="11674"/>
                    <a:pt x="6973" y="11673"/>
                    <a:pt x="6973" y="11672"/>
                  </a:cubicBezTo>
                  <a:lnTo>
                    <a:pt x="6975" y="11652"/>
                  </a:lnTo>
                  <a:lnTo>
                    <a:pt x="6968" y="11638"/>
                  </a:lnTo>
                  <a:cubicBezTo>
                    <a:pt x="6964" y="11631"/>
                    <a:pt x="6944" y="11595"/>
                    <a:pt x="6886" y="11592"/>
                  </a:cubicBezTo>
                  <a:cubicBezTo>
                    <a:pt x="6886" y="11592"/>
                    <a:pt x="6870" y="11590"/>
                    <a:pt x="6864" y="11590"/>
                  </a:cubicBezTo>
                  <a:lnTo>
                    <a:pt x="6858" y="11590"/>
                  </a:lnTo>
                  <a:cubicBezTo>
                    <a:pt x="6857" y="11590"/>
                    <a:pt x="6855" y="11589"/>
                    <a:pt x="6853" y="11589"/>
                  </a:cubicBezTo>
                  <a:cubicBezTo>
                    <a:pt x="6850" y="11588"/>
                    <a:pt x="6847" y="11587"/>
                    <a:pt x="6844" y="11587"/>
                  </a:cubicBezTo>
                  <a:cubicBezTo>
                    <a:pt x="6843" y="11587"/>
                    <a:pt x="6840" y="11587"/>
                    <a:pt x="6840" y="11587"/>
                  </a:cubicBezTo>
                  <a:cubicBezTo>
                    <a:pt x="6830" y="11590"/>
                    <a:pt x="6824" y="11603"/>
                    <a:pt x="6821" y="11612"/>
                  </a:cubicBezTo>
                  <a:cubicBezTo>
                    <a:pt x="6820" y="11611"/>
                    <a:pt x="6820" y="11611"/>
                    <a:pt x="6819" y="11610"/>
                  </a:cubicBezTo>
                  <a:cubicBezTo>
                    <a:pt x="6816" y="11606"/>
                    <a:pt x="6813" y="11602"/>
                    <a:pt x="6811" y="11600"/>
                  </a:cubicBezTo>
                  <a:cubicBezTo>
                    <a:pt x="6802" y="11592"/>
                    <a:pt x="6792" y="11589"/>
                    <a:pt x="6782" y="11589"/>
                  </a:cubicBezTo>
                  <a:cubicBezTo>
                    <a:pt x="6782" y="11589"/>
                    <a:pt x="6778" y="11589"/>
                    <a:pt x="6778" y="11589"/>
                  </a:cubicBezTo>
                  <a:cubicBezTo>
                    <a:pt x="6770" y="11590"/>
                    <a:pt x="6764" y="11590"/>
                    <a:pt x="6759" y="11590"/>
                  </a:cubicBezTo>
                  <a:cubicBezTo>
                    <a:pt x="6751" y="11590"/>
                    <a:pt x="6748" y="11589"/>
                    <a:pt x="6747" y="11589"/>
                  </a:cubicBezTo>
                  <a:lnTo>
                    <a:pt x="6737" y="11586"/>
                  </a:lnTo>
                  <a:lnTo>
                    <a:pt x="6736" y="11564"/>
                  </a:lnTo>
                  <a:lnTo>
                    <a:pt x="6731" y="11575"/>
                  </a:lnTo>
                  <a:cubicBezTo>
                    <a:pt x="6726" y="11566"/>
                    <a:pt x="6719" y="11563"/>
                    <a:pt x="6715" y="11561"/>
                  </a:cubicBezTo>
                  <a:cubicBezTo>
                    <a:pt x="6710" y="11556"/>
                    <a:pt x="6707" y="11549"/>
                    <a:pt x="6703" y="11535"/>
                  </a:cubicBezTo>
                  <a:cubicBezTo>
                    <a:pt x="6701" y="11529"/>
                    <a:pt x="6699" y="11523"/>
                    <a:pt x="6697" y="11516"/>
                  </a:cubicBezTo>
                  <a:lnTo>
                    <a:pt x="6695" y="11510"/>
                  </a:lnTo>
                  <a:cubicBezTo>
                    <a:pt x="6686" y="11487"/>
                    <a:pt x="6677" y="11462"/>
                    <a:pt x="6660" y="11462"/>
                  </a:cubicBezTo>
                  <a:cubicBezTo>
                    <a:pt x="6660" y="11458"/>
                    <a:pt x="6660" y="11453"/>
                    <a:pt x="6660" y="11448"/>
                  </a:cubicBezTo>
                  <a:cubicBezTo>
                    <a:pt x="6661" y="11416"/>
                    <a:pt x="6658" y="11390"/>
                    <a:pt x="6651" y="11370"/>
                  </a:cubicBezTo>
                  <a:cubicBezTo>
                    <a:pt x="6645" y="11351"/>
                    <a:pt x="6638" y="11335"/>
                    <a:pt x="6630" y="11320"/>
                  </a:cubicBezTo>
                  <a:cubicBezTo>
                    <a:pt x="6628" y="11315"/>
                    <a:pt x="6624" y="11309"/>
                    <a:pt x="6622" y="11303"/>
                  </a:cubicBezTo>
                  <a:cubicBezTo>
                    <a:pt x="6617" y="11294"/>
                    <a:pt x="6613" y="11290"/>
                    <a:pt x="6609" y="11282"/>
                  </a:cubicBezTo>
                  <a:cubicBezTo>
                    <a:pt x="6614" y="11284"/>
                    <a:pt x="6622" y="11288"/>
                    <a:pt x="6622" y="11288"/>
                  </a:cubicBezTo>
                  <a:lnTo>
                    <a:pt x="6580" y="11202"/>
                  </a:lnTo>
                  <a:cubicBezTo>
                    <a:pt x="6576" y="11195"/>
                    <a:pt x="6558" y="11159"/>
                    <a:pt x="6542" y="11149"/>
                  </a:cubicBezTo>
                  <a:cubicBezTo>
                    <a:pt x="6533" y="11144"/>
                    <a:pt x="6526" y="11142"/>
                    <a:pt x="6517" y="11142"/>
                  </a:cubicBezTo>
                  <a:cubicBezTo>
                    <a:pt x="6508" y="11142"/>
                    <a:pt x="6499" y="11144"/>
                    <a:pt x="6488" y="11151"/>
                  </a:cubicBezTo>
                  <a:cubicBezTo>
                    <a:pt x="6490" y="11141"/>
                    <a:pt x="6490" y="11131"/>
                    <a:pt x="6491" y="11123"/>
                  </a:cubicBezTo>
                  <a:cubicBezTo>
                    <a:pt x="6491" y="11121"/>
                    <a:pt x="6491" y="11119"/>
                    <a:pt x="6492" y="11117"/>
                  </a:cubicBezTo>
                  <a:cubicBezTo>
                    <a:pt x="6494" y="11114"/>
                    <a:pt x="6498" y="11109"/>
                    <a:pt x="6499" y="11108"/>
                  </a:cubicBezTo>
                  <a:cubicBezTo>
                    <a:pt x="6504" y="11103"/>
                    <a:pt x="6511" y="11096"/>
                    <a:pt x="6512" y="11075"/>
                  </a:cubicBezTo>
                  <a:lnTo>
                    <a:pt x="6512" y="11064"/>
                  </a:lnTo>
                  <a:cubicBezTo>
                    <a:pt x="6514" y="11032"/>
                    <a:pt x="6511" y="11011"/>
                    <a:pt x="6492" y="10998"/>
                  </a:cubicBezTo>
                  <a:cubicBezTo>
                    <a:pt x="6488" y="10995"/>
                    <a:pt x="6485" y="10993"/>
                    <a:pt x="6481" y="10992"/>
                  </a:cubicBezTo>
                  <a:cubicBezTo>
                    <a:pt x="6475" y="10990"/>
                    <a:pt x="6474" y="10989"/>
                    <a:pt x="6473" y="10987"/>
                  </a:cubicBezTo>
                  <a:lnTo>
                    <a:pt x="6471" y="10983"/>
                  </a:lnTo>
                  <a:cubicBezTo>
                    <a:pt x="6476" y="10982"/>
                    <a:pt x="6482" y="10983"/>
                    <a:pt x="6487" y="10983"/>
                  </a:cubicBezTo>
                  <a:cubicBezTo>
                    <a:pt x="6487" y="10983"/>
                    <a:pt x="6502" y="10983"/>
                    <a:pt x="6500" y="10958"/>
                  </a:cubicBezTo>
                  <a:cubicBezTo>
                    <a:pt x="6499" y="10933"/>
                    <a:pt x="6491" y="10879"/>
                    <a:pt x="6501" y="10873"/>
                  </a:cubicBezTo>
                  <a:cubicBezTo>
                    <a:pt x="6502" y="10873"/>
                    <a:pt x="6502" y="10873"/>
                    <a:pt x="6503" y="10872"/>
                  </a:cubicBezTo>
                  <a:cubicBezTo>
                    <a:pt x="6494" y="10867"/>
                    <a:pt x="6479" y="10863"/>
                    <a:pt x="6472" y="10882"/>
                  </a:cubicBezTo>
                  <a:cubicBezTo>
                    <a:pt x="6465" y="10906"/>
                    <a:pt x="6475" y="10939"/>
                    <a:pt x="6464" y="10960"/>
                  </a:cubicBezTo>
                  <a:cubicBezTo>
                    <a:pt x="6464" y="10960"/>
                    <a:pt x="6463" y="10964"/>
                    <a:pt x="6462" y="10966"/>
                  </a:cubicBezTo>
                  <a:cubicBezTo>
                    <a:pt x="6459" y="10960"/>
                    <a:pt x="6457" y="10953"/>
                    <a:pt x="6451" y="10947"/>
                  </a:cubicBezTo>
                  <a:cubicBezTo>
                    <a:pt x="6445" y="10942"/>
                    <a:pt x="6430" y="10929"/>
                    <a:pt x="6416" y="10927"/>
                  </a:cubicBezTo>
                  <a:cubicBezTo>
                    <a:pt x="6411" y="10927"/>
                    <a:pt x="6408" y="10930"/>
                    <a:pt x="6404" y="10932"/>
                  </a:cubicBezTo>
                  <a:cubicBezTo>
                    <a:pt x="6404" y="10932"/>
                    <a:pt x="6404" y="10932"/>
                    <a:pt x="6404" y="10932"/>
                  </a:cubicBezTo>
                  <a:cubicBezTo>
                    <a:pt x="6403" y="10925"/>
                    <a:pt x="6402" y="10918"/>
                    <a:pt x="6399" y="10910"/>
                  </a:cubicBezTo>
                  <a:cubicBezTo>
                    <a:pt x="6397" y="10901"/>
                    <a:pt x="6393" y="10895"/>
                    <a:pt x="6391" y="10890"/>
                  </a:cubicBezTo>
                  <a:cubicBezTo>
                    <a:pt x="6390" y="10889"/>
                    <a:pt x="6390" y="10890"/>
                    <a:pt x="6389" y="10889"/>
                  </a:cubicBezTo>
                  <a:cubicBezTo>
                    <a:pt x="6390" y="10888"/>
                    <a:pt x="6390" y="10888"/>
                    <a:pt x="6391" y="10887"/>
                  </a:cubicBezTo>
                  <a:cubicBezTo>
                    <a:pt x="6402" y="10874"/>
                    <a:pt x="6421" y="10862"/>
                    <a:pt x="6433" y="10862"/>
                  </a:cubicBezTo>
                  <a:lnTo>
                    <a:pt x="6441" y="10862"/>
                  </a:lnTo>
                  <a:lnTo>
                    <a:pt x="6441" y="10795"/>
                  </a:lnTo>
                  <a:cubicBezTo>
                    <a:pt x="6441" y="10795"/>
                    <a:pt x="6417" y="10795"/>
                    <a:pt x="6409" y="10795"/>
                  </a:cubicBezTo>
                  <a:cubicBezTo>
                    <a:pt x="6401" y="10794"/>
                    <a:pt x="6393" y="10793"/>
                    <a:pt x="6385" y="10793"/>
                  </a:cubicBezTo>
                  <a:cubicBezTo>
                    <a:pt x="6375" y="10793"/>
                    <a:pt x="6366" y="10793"/>
                    <a:pt x="6356" y="10795"/>
                  </a:cubicBezTo>
                  <a:cubicBezTo>
                    <a:pt x="6350" y="10795"/>
                    <a:pt x="6345" y="10796"/>
                    <a:pt x="6338" y="10796"/>
                  </a:cubicBezTo>
                  <a:cubicBezTo>
                    <a:pt x="6325" y="10796"/>
                    <a:pt x="6312" y="10797"/>
                    <a:pt x="6298" y="10802"/>
                  </a:cubicBezTo>
                  <a:cubicBezTo>
                    <a:pt x="6281" y="10810"/>
                    <a:pt x="6271" y="10829"/>
                    <a:pt x="6261" y="10847"/>
                  </a:cubicBezTo>
                  <a:cubicBezTo>
                    <a:pt x="6258" y="10854"/>
                    <a:pt x="6254" y="10861"/>
                    <a:pt x="6250" y="10867"/>
                  </a:cubicBezTo>
                  <a:cubicBezTo>
                    <a:pt x="6241" y="10880"/>
                    <a:pt x="6228" y="10898"/>
                    <a:pt x="6218" y="10898"/>
                  </a:cubicBezTo>
                  <a:cubicBezTo>
                    <a:pt x="6217" y="10898"/>
                    <a:pt x="6215" y="10898"/>
                    <a:pt x="6214" y="10898"/>
                  </a:cubicBezTo>
                  <a:lnTo>
                    <a:pt x="6208" y="10896"/>
                  </a:lnTo>
                  <a:cubicBezTo>
                    <a:pt x="6196" y="10891"/>
                    <a:pt x="6180" y="10884"/>
                    <a:pt x="6171" y="10873"/>
                  </a:cubicBezTo>
                  <a:cubicBezTo>
                    <a:pt x="6170" y="10872"/>
                    <a:pt x="6168" y="10865"/>
                    <a:pt x="6167" y="10861"/>
                  </a:cubicBezTo>
                  <a:cubicBezTo>
                    <a:pt x="6163" y="10848"/>
                    <a:pt x="6158" y="10830"/>
                    <a:pt x="6149" y="10821"/>
                  </a:cubicBezTo>
                  <a:cubicBezTo>
                    <a:pt x="6144" y="10816"/>
                    <a:pt x="6138" y="10815"/>
                    <a:pt x="6130" y="10815"/>
                  </a:cubicBezTo>
                  <a:cubicBezTo>
                    <a:pt x="6127" y="10815"/>
                    <a:pt x="6123" y="10814"/>
                    <a:pt x="6120" y="10815"/>
                  </a:cubicBezTo>
                  <a:lnTo>
                    <a:pt x="6115" y="10816"/>
                  </a:lnTo>
                  <a:cubicBezTo>
                    <a:pt x="6094" y="10818"/>
                    <a:pt x="6072" y="10819"/>
                    <a:pt x="6050" y="10829"/>
                  </a:cubicBezTo>
                  <a:cubicBezTo>
                    <a:pt x="6045" y="10831"/>
                    <a:pt x="6038" y="10833"/>
                    <a:pt x="6032" y="10833"/>
                  </a:cubicBezTo>
                  <a:cubicBezTo>
                    <a:pt x="6027" y="10833"/>
                    <a:pt x="6025" y="10832"/>
                    <a:pt x="6024" y="10832"/>
                  </a:cubicBezTo>
                  <a:cubicBezTo>
                    <a:pt x="6022" y="10828"/>
                    <a:pt x="6020" y="10808"/>
                    <a:pt x="6018" y="10795"/>
                  </a:cubicBezTo>
                  <a:cubicBezTo>
                    <a:pt x="6016" y="10778"/>
                    <a:pt x="6014" y="10759"/>
                    <a:pt x="6009" y="10744"/>
                  </a:cubicBezTo>
                  <a:cubicBezTo>
                    <a:pt x="6000" y="10711"/>
                    <a:pt x="5984" y="10687"/>
                    <a:pt x="5967" y="10679"/>
                  </a:cubicBezTo>
                  <a:cubicBezTo>
                    <a:pt x="5963" y="10677"/>
                    <a:pt x="5960" y="10677"/>
                    <a:pt x="5956" y="10677"/>
                  </a:cubicBezTo>
                  <a:cubicBezTo>
                    <a:pt x="5954" y="10677"/>
                    <a:pt x="5941" y="10677"/>
                    <a:pt x="5940" y="10677"/>
                  </a:cubicBezTo>
                  <a:cubicBezTo>
                    <a:pt x="5936" y="10677"/>
                    <a:pt x="5934" y="10677"/>
                    <a:pt x="5934" y="10677"/>
                  </a:cubicBezTo>
                  <a:cubicBezTo>
                    <a:pt x="5932" y="10673"/>
                    <a:pt x="5931" y="10658"/>
                    <a:pt x="5930" y="10651"/>
                  </a:cubicBezTo>
                  <a:cubicBezTo>
                    <a:pt x="5926" y="10621"/>
                    <a:pt x="5920" y="10570"/>
                    <a:pt x="5895" y="10569"/>
                  </a:cubicBezTo>
                  <a:cubicBezTo>
                    <a:pt x="5878" y="10569"/>
                    <a:pt x="5871" y="10587"/>
                    <a:pt x="5868" y="10597"/>
                  </a:cubicBezTo>
                  <a:cubicBezTo>
                    <a:pt x="5861" y="10620"/>
                    <a:pt x="5862" y="10653"/>
                    <a:pt x="5872" y="10693"/>
                  </a:cubicBezTo>
                  <a:cubicBezTo>
                    <a:pt x="5873" y="10698"/>
                    <a:pt x="5874" y="10701"/>
                    <a:pt x="5874" y="10702"/>
                  </a:cubicBezTo>
                  <a:cubicBezTo>
                    <a:pt x="5871" y="10707"/>
                    <a:pt x="5860" y="10712"/>
                    <a:pt x="5855" y="10714"/>
                  </a:cubicBezTo>
                  <a:cubicBezTo>
                    <a:pt x="5847" y="10718"/>
                    <a:pt x="5839" y="10720"/>
                    <a:pt x="5833" y="10727"/>
                  </a:cubicBezTo>
                  <a:cubicBezTo>
                    <a:pt x="5829" y="10730"/>
                    <a:pt x="5825" y="10734"/>
                    <a:pt x="5821" y="10736"/>
                  </a:cubicBezTo>
                  <a:cubicBezTo>
                    <a:pt x="5813" y="10741"/>
                    <a:pt x="5802" y="10747"/>
                    <a:pt x="5793" y="10764"/>
                  </a:cubicBezTo>
                  <a:cubicBezTo>
                    <a:pt x="5792" y="10758"/>
                    <a:pt x="5791" y="10759"/>
                    <a:pt x="5791" y="10754"/>
                  </a:cubicBezTo>
                  <a:lnTo>
                    <a:pt x="5828" y="10711"/>
                  </a:lnTo>
                  <a:lnTo>
                    <a:pt x="5845" y="10685"/>
                  </a:lnTo>
                  <a:lnTo>
                    <a:pt x="5845" y="10668"/>
                  </a:lnTo>
                  <a:cubicBezTo>
                    <a:pt x="5845" y="10648"/>
                    <a:pt x="5844" y="10616"/>
                    <a:pt x="5833" y="10593"/>
                  </a:cubicBezTo>
                  <a:cubicBezTo>
                    <a:pt x="5825" y="10577"/>
                    <a:pt x="5816" y="10569"/>
                    <a:pt x="5806" y="10569"/>
                  </a:cubicBezTo>
                  <a:cubicBezTo>
                    <a:pt x="5796" y="10569"/>
                    <a:pt x="5787" y="10578"/>
                    <a:pt x="5776" y="10588"/>
                  </a:cubicBezTo>
                  <a:lnTo>
                    <a:pt x="5773" y="10589"/>
                  </a:lnTo>
                  <a:cubicBezTo>
                    <a:pt x="5768" y="10593"/>
                    <a:pt x="5761" y="10599"/>
                    <a:pt x="5756" y="10613"/>
                  </a:cubicBezTo>
                  <a:cubicBezTo>
                    <a:pt x="5749" y="10628"/>
                    <a:pt x="5749" y="10647"/>
                    <a:pt x="5748" y="10657"/>
                  </a:cubicBezTo>
                  <a:cubicBezTo>
                    <a:pt x="5748" y="10660"/>
                    <a:pt x="5748" y="10660"/>
                    <a:pt x="5748" y="10660"/>
                  </a:cubicBezTo>
                  <a:cubicBezTo>
                    <a:pt x="5747" y="10662"/>
                    <a:pt x="5743" y="10664"/>
                    <a:pt x="5742" y="10665"/>
                  </a:cubicBezTo>
                  <a:cubicBezTo>
                    <a:pt x="5738" y="10667"/>
                    <a:pt x="5735" y="10668"/>
                    <a:pt x="5732" y="10671"/>
                  </a:cubicBezTo>
                  <a:cubicBezTo>
                    <a:pt x="5719" y="10683"/>
                    <a:pt x="5708" y="10701"/>
                    <a:pt x="5698" y="10717"/>
                  </a:cubicBezTo>
                  <a:lnTo>
                    <a:pt x="5690" y="10731"/>
                  </a:lnTo>
                  <a:cubicBezTo>
                    <a:pt x="5680" y="10748"/>
                    <a:pt x="5668" y="10748"/>
                    <a:pt x="5652" y="10748"/>
                  </a:cubicBezTo>
                  <a:lnTo>
                    <a:pt x="5648" y="10748"/>
                  </a:lnTo>
                  <a:cubicBezTo>
                    <a:pt x="5644" y="10747"/>
                    <a:pt x="5641" y="10747"/>
                    <a:pt x="5638" y="10747"/>
                  </a:cubicBezTo>
                  <a:cubicBezTo>
                    <a:pt x="5620" y="10747"/>
                    <a:pt x="5612" y="10769"/>
                    <a:pt x="5608" y="10791"/>
                  </a:cubicBezTo>
                  <a:lnTo>
                    <a:pt x="5582" y="10773"/>
                  </a:lnTo>
                  <a:lnTo>
                    <a:pt x="5576" y="10785"/>
                  </a:lnTo>
                  <a:cubicBezTo>
                    <a:pt x="5569" y="10798"/>
                    <a:pt x="5562" y="10810"/>
                    <a:pt x="5554" y="10822"/>
                  </a:cubicBezTo>
                  <a:lnTo>
                    <a:pt x="5539" y="10845"/>
                  </a:lnTo>
                  <a:cubicBezTo>
                    <a:pt x="5523" y="10874"/>
                    <a:pt x="5519" y="10916"/>
                    <a:pt x="5517" y="10949"/>
                  </a:cubicBezTo>
                  <a:cubicBezTo>
                    <a:pt x="5515" y="10973"/>
                    <a:pt x="5513" y="10994"/>
                    <a:pt x="5507" y="11007"/>
                  </a:cubicBezTo>
                  <a:lnTo>
                    <a:pt x="5502" y="11020"/>
                  </a:lnTo>
                  <a:lnTo>
                    <a:pt x="5507" y="11031"/>
                  </a:lnTo>
                  <a:lnTo>
                    <a:pt x="5504" y="11035"/>
                  </a:lnTo>
                  <a:cubicBezTo>
                    <a:pt x="5504" y="11035"/>
                    <a:pt x="5507" y="11050"/>
                    <a:pt x="5507" y="11051"/>
                  </a:cubicBezTo>
                  <a:lnTo>
                    <a:pt x="5497" y="11047"/>
                  </a:lnTo>
                  <a:lnTo>
                    <a:pt x="5475" y="11083"/>
                  </a:lnTo>
                  <a:cubicBezTo>
                    <a:pt x="5468" y="11094"/>
                    <a:pt x="5468" y="11108"/>
                    <a:pt x="5468" y="11126"/>
                  </a:cubicBezTo>
                  <a:cubicBezTo>
                    <a:pt x="5468" y="11130"/>
                    <a:pt x="5468" y="11134"/>
                    <a:pt x="5468" y="11134"/>
                  </a:cubicBezTo>
                  <a:cubicBezTo>
                    <a:pt x="5465" y="11146"/>
                    <a:pt x="5455" y="11159"/>
                    <a:pt x="5447" y="11169"/>
                  </a:cubicBezTo>
                  <a:cubicBezTo>
                    <a:pt x="5444" y="11173"/>
                    <a:pt x="5442" y="11176"/>
                    <a:pt x="5439" y="11180"/>
                  </a:cubicBezTo>
                  <a:cubicBezTo>
                    <a:pt x="5437" y="11183"/>
                    <a:pt x="5435" y="11186"/>
                    <a:pt x="5432" y="11189"/>
                  </a:cubicBezTo>
                  <a:lnTo>
                    <a:pt x="5436" y="11179"/>
                  </a:lnTo>
                  <a:lnTo>
                    <a:pt x="5427" y="11157"/>
                  </a:lnTo>
                  <a:cubicBezTo>
                    <a:pt x="5406" y="11103"/>
                    <a:pt x="5382" y="11050"/>
                    <a:pt x="5351" y="11024"/>
                  </a:cubicBezTo>
                  <a:cubicBezTo>
                    <a:pt x="5346" y="11020"/>
                    <a:pt x="5341" y="11018"/>
                    <a:pt x="5335" y="11018"/>
                  </a:cubicBezTo>
                  <a:cubicBezTo>
                    <a:pt x="5334" y="11018"/>
                    <a:pt x="5323" y="11020"/>
                    <a:pt x="5323" y="11020"/>
                  </a:cubicBezTo>
                  <a:cubicBezTo>
                    <a:pt x="5322" y="11015"/>
                    <a:pt x="5320" y="11010"/>
                    <a:pt x="5318" y="11006"/>
                  </a:cubicBezTo>
                  <a:cubicBezTo>
                    <a:pt x="5313" y="10996"/>
                    <a:pt x="5307" y="10995"/>
                    <a:pt x="5301" y="10993"/>
                  </a:cubicBezTo>
                  <a:cubicBezTo>
                    <a:pt x="5295" y="10990"/>
                    <a:pt x="5289" y="10987"/>
                    <a:pt x="5282" y="10987"/>
                  </a:cubicBezTo>
                  <a:cubicBezTo>
                    <a:pt x="5273" y="10987"/>
                    <a:pt x="5265" y="10992"/>
                    <a:pt x="5258" y="11003"/>
                  </a:cubicBezTo>
                  <a:cubicBezTo>
                    <a:pt x="5251" y="11011"/>
                    <a:pt x="5246" y="11021"/>
                    <a:pt x="5241" y="11031"/>
                  </a:cubicBezTo>
                  <a:cubicBezTo>
                    <a:pt x="5239" y="11035"/>
                    <a:pt x="5237" y="11039"/>
                    <a:pt x="5235" y="11043"/>
                  </a:cubicBezTo>
                  <a:cubicBezTo>
                    <a:pt x="5231" y="11050"/>
                    <a:pt x="5224" y="11057"/>
                    <a:pt x="5217" y="11063"/>
                  </a:cubicBezTo>
                  <a:cubicBezTo>
                    <a:pt x="5212" y="11067"/>
                    <a:pt x="5208" y="11071"/>
                    <a:pt x="5204" y="11075"/>
                  </a:cubicBezTo>
                  <a:cubicBezTo>
                    <a:pt x="5189" y="11091"/>
                    <a:pt x="5170" y="11108"/>
                    <a:pt x="5150" y="11108"/>
                  </a:cubicBezTo>
                  <a:cubicBezTo>
                    <a:pt x="5146" y="11108"/>
                    <a:pt x="5142" y="11108"/>
                    <a:pt x="5137" y="11106"/>
                  </a:cubicBezTo>
                  <a:cubicBezTo>
                    <a:pt x="5126" y="11102"/>
                    <a:pt x="5116" y="11091"/>
                    <a:pt x="5109" y="11075"/>
                  </a:cubicBezTo>
                  <a:cubicBezTo>
                    <a:pt x="5104" y="11066"/>
                    <a:pt x="5096" y="11035"/>
                    <a:pt x="5091" y="11015"/>
                  </a:cubicBezTo>
                  <a:lnTo>
                    <a:pt x="5087" y="10997"/>
                  </a:lnTo>
                  <a:lnTo>
                    <a:pt x="5051" y="10997"/>
                  </a:lnTo>
                  <a:cubicBezTo>
                    <a:pt x="5032" y="10965"/>
                    <a:pt x="5017" y="10917"/>
                    <a:pt x="5009" y="10862"/>
                  </a:cubicBezTo>
                  <a:cubicBezTo>
                    <a:pt x="5009" y="10862"/>
                    <a:pt x="5009" y="10859"/>
                    <a:pt x="5009" y="10858"/>
                  </a:cubicBezTo>
                  <a:cubicBezTo>
                    <a:pt x="5014" y="10850"/>
                    <a:pt x="5019" y="10837"/>
                    <a:pt x="5022" y="10808"/>
                  </a:cubicBezTo>
                  <a:lnTo>
                    <a:pt x="5022" y="10799"/>
                  </a:lnTo>
                  <a:lnTo>
                    <a:pt x="5022" y="10795"/>
                  </a:lnTo>
                  <a:cubicBezTo>
                    <a:pt x="5019" y="10782"/>
                    <a:pt x="5016" y="10768"/>
                    <a:pt x="5014" y="10758"/>
                  </a:cubicBezTo>
                  <a:cubicBezTo>
                    <a:pt x="5012" y="10752"/>
                    <a:pt x="5012" y="10748"/>
                    <a:pt x="5013" y="10742"/>
                  </a:cubicBezTo>
                  <a:cubicBezTo>
                    <a:pt x="5014" y="10738"/>
                    <a:pt x="5016" y="10731"/>
                    <a:pt x="5017" y="10725"/>
                  </a:cubicBezTo>
                  <a:cubicBezTo>
                    <a:pt x="5021" y="10711"/>
                    <a:pt x="5027" y="10694"/>
                    <a:pt x="5027" y="10670"/>
                  </a:cubicBezTo>
                  <a:cubicBezTo>
                    <a:pt x="5027" y="10656"/>
                    <a:pt x="5025" y="10643"/>
                    <a:pt x="5024" y="10633"/>
                  </a:cubicBezTo>
                  <a:cubicBezTo>
                    <a:pt x="5023" y="10624"/>
                    <a:pt x="5022" y="10616"/>
                    <a:pt x="5022" y="10610"/>
                  </a:cubicBezTo>
                  <a:cubicBezTo>
                    <a:pt x="5023" y="10590"/>
                    <a:pt x="5027" y="10570"/>
                    <a:pt x="5030" y="10549"/>
                  </a:cubicBezTo>
                  <a:cubicBezTo>
                    <a:pt x="5034" y="10525"/>
                    <a:pt x="5039" y="10500"/>
                    <a:pt x="5039" y="10471"/>
                  </a:cubicBezTo>
                  <a:cubicBezTo>
                    <a:pt x="5041" y="10422"/>
                    <a:pt x="5042" y="10372"/>
                    <a:pt x="5052" y="10330"/>
                  </a:cubicBezTo>
                  <a:cubicBezTo>
                    <a:pt x="5053" y="10324"/>
                    <a:pt x="5055" y="10317"/>
                    <a:pt x="5058" y="10310"/>
                  </a:cubicBezTo>
                  <a:cubicBezTo>
                    <a:pt x="5062" y="10301"/>
                    <a:pt x="5066" y="10291"/>
                    <a:pt x="5069" y="10278"/>
                  </a:cubicBezTo>
                  <a:cubicBezTo>
                    <a:pt x="5075" y="10253"/>
                    <a:pt x="5074" y="10227"/>
                    <a:pt x="5072" y="10206"/>
                  </a:cubicBezTo>
                  <a:cubicBezTo>
                    <a:pt x="5072" y="10199"/>
                    <a:pt x="5072" y="10192"/>
                    <a:pt x="5072" y="10185"/>
                  </a:cubicBezTo>
                  <a:cubicBezTo>
                    <a:pt x="5072" y="10184"/>
                    <a:pt x="5073" y="10179"/>
                    <a:pt x="5075" y="10176"/>
                  </a:cubicBezTo>
                  <a:cubicBezTo>
                    <a:pt x="5079" y="10166"/>
                    <a:pt x="5085" y="10152"/>
                    <a:pt x="5085" y="10127"/>
                  </a:cubicBezTo>
                  <a:lnTo>
                    <a:pt x="5085" y="10093"/>
                  </a:lnTo>
                  <a:lnTo>
                    <a:pt x="5069" y="10093"/>
                  </a:lnTo>
                  <a:cubicBezTo>
                    <a:pt x="5068" y="10093"/>
                    <a:pt x="5066" y="10093"/>
                    <a:pt x="5065" y="10093"/>
                  </a:cubicBezTo>
                  <a:cubicBezTo>
                    <a:pt x="5062" y="10092"/>
                    <a:pt x="5059" y="10091"/>
                    <a:pt x="5056" y="10091"/>
                  </a:cubicBezTo>
                  <a:cubicBezTo>
                    <a:pt x="5051" y="10091"/>
                    <a:pt x="5047" y="10093"/>
                    <a:pt x="5044" y="10096"/>
                  </a:cubicBezTo>
                  <a:cubicBezTo>
                    <a:pt x="5044" y="10096"/>
                    <a:pt x="5041" y="10099"/>
                    <a:pt x="5041" y="10099"/>
                  </a:cubicBezTo>
                  <a:cubicBezTo>
                    <a:pt x="5031" y="10084"/>
                    <a:pt x="5019" y="10067"/>
                    <a:pt x="5013" y="10048"/>
                  </a:cubicBezTo>
                  <a:cubicBezTo>
                    <a:pt x="5002" y="10017"/>
                    <a:pt x="4987" y="10007"/>
                    <a:pt x="4973" y="9999"/>
                  </a:cubicBezTo>
                  <a:cubicBezTo>
                    <a:pt x="4970" y="9997"/>
                    <a:pt x="4967" y="9996"/>
                    <a:pt x="4963" y="9993"/>
                  </a:cubicBezTo>
                  <a:cubicBezTo>
                    <a:pt x="4955" y="9987"/>
                    <a:pt x="4946" y="9980"/>
                    <a:pt x="4936" y="9980"/>
                  </a:cubicBezTo>
                  <a:cubicBezTo>
                    <a:pt x="4932" y="9980"/>
                    <a:pt x="4928" y="9980"/>
                    <a:pt x="4925" y="9982"/>
                  </a:cubicBezTo>
                  <a:cubicBezTo>
                    <a:pt x="4923" y="9983"/>
                    <a:pt x="4920" y="9985"/>
                    <a:pt x="4918" y="9987"/>
                  </a:cubicBezTo>
                  <a:cubicBezTo>
                    <a:pt x="4914" y="9989"/>
                    <a:pt x="4911" y="9990"/>
                    <a:pt x="4906" y="9990"/>
                  </a:cubicBezTo>
                  <a:cubicBezTo>
                    <a:pt x="4905" y="9990"/>
                    <a:pt x="4905" y="9990"/>
                    <a:pt x="4904" y="9990"/>
                  </a:cubicBezTo>
                  <a:cubicBezTo>
                    <a:pt x="4903" y="9989"/>
                    <a:pt x="4901" y="9987"/>
                    <a:pt x="4899" y="9985"/>
                  </a:cubicBezTo>
                  <a:cubicBezTo>
                    <a:pt x="4894" y="9980"/>
                    <a:pt x="4888" y="9974"/>
                    <a:pt x="4879" y="9973"/>
                  </a:cubicBezTo>
                  <a:cubicBezTo>
                    <a:pt x="4869" y="9973"/>
                    <a:pt x="4861" y="9981"/>
                    <a:pt x="4854" y="9988"/>
                  </a:cubicBezTo>
                  <a:cubicBezTo>
                    <a:pt x="4853" y="9990"/>
                    <a:pt x="4851" y="9993"/>
                    <a:pt x="4850" y="9994"/>
                  </a:cubicBezTo>
                  <a:cubicBezTo>
                    <a:pt x="4843" y="10001"/>
                    <a:pt x="4837" y="10003"/>
                    <a:pt x="4829" y="10005"/>
                  </a:cubicBezTo>
                  <a:cubicBezTo>
                    <a:pt x="4822" y="10007"/>
                    <a:pt x="4814" y="10008"/>
                    <a:pt x="4806" y="10008"/>
                  </a:cubicBezTo>
                  <a:cubicBezTo>
                    <a:pt x="4796" y="10008"/>
                    <a:pt x="4787" y="10007"/>
                    <a:pt x="4781" y="10004"/>
                  </a:cubicBezTo>
                  <a:cubicBezTo>
                    <a:pt x="4779" y="10002"/>
                    <a:pt x="4777" y="9999"/>
                    <a:pt x="4774" y="9997"/>
                  </a:cubicBezTo>
                  <a:cubicBezTo>
                    <a:pt x="4767" y="9993"/>
                    <a:pt x="4759" y="9988"/>
                    <a:pt x="4750" y="9988"/>
                  </a:cubicBezTo>
                  <a:cubicBezTo>
                    <a:pt x="4742" y="9988"/>
                    <a:pt x="4736" y="9992"/>
                    <a:pt x="4729" y="9999"/>
                  </a:cubicBezTo>
                  <a:cubicBezTo>
                    <a:pt x="4728" y="10000"/>
                    <a:pt x="4728" y="10001"/>
                    <a:pt x="4728" y="10002"/>
                  </a:cubicBezTo>
                  <a:cubicBezTo>
                    <a:pt x="4726" y="9999"/>
                    <a:pt x="4724" y="9996"/>
                    <a:pt x="4723" y="9993"/>
                  </a:cubicBezTo>
                  <a:cubicBezTo>
                    <a:pt x="4728" y="9979"/>
                    <a:pt x="4732" y="9965"/>
                    <a:pt x="4736" y="9951"/>
                  </a:cubicBezTo>
                  <a:lnTo>
                    <a:pt x="4740" y="9939"/>
                  </a:lnTo>
                  <a:cubicBezTo>
                    <a:pt x="4745" y="9920"/>
                    <a:pt x="4752" y="9899"/>
                    <a:pt x="4756" y="9876"/>
                  </a:cubicBezTo>
                  <a:cubicBezTo>
                    <a:pt x="4761" y="9852"/>
                    <a:pt x="4761" y="9831"/>
                    <a:pt x="4760" y="9811"/>
                  </a:cubicBezTo>
                  <a:cubicBezTo>
                    <a:pt x="4760" y="9805"/>
                    <a:pt x="4760" y="9800"/>
                    <a:pt x="4760" y="9794"/>
                  </a:cubicBezTo>
                  <a:lnTo>
                    <a:pt x="4760" y="9785"/>
                  </a:lnTo>
                  <a:cubicBezTo>
                    <a:pt x="4761" y="9761"/>
                    <a:pt x="4762" y="9742"/>
                    <a:pt x="4766" y="9727"/>
                  </a:cubicBezTo>
                  <a:cubicBezTo>
                    <a:pt x="4768" y="9722"/>
                    <a:pt x="4771" y="9717"/>
                    <a:pt x="4774" y="9711"/>
                  </a:cubicBezTo>
                  <a:cubicBezTo>
                    <a:pt x="4780" y="9699"/>
                    <a:pt x="4789" y="9684"/>
                    <a:pt x="4793" y="9663"/>
                  </a:cubicBezTo>
                  <a:cubicBezTo>
                    <a:pt x="4793" y="9660"/>
                    <a:pt x="4792" y="9658"/>
                    <a:pt x="4793" y="9655"/>
                  </a:cubicBezTo>
                  <a:lnTo>
                    <a:pt x="4795" y="9649"/>
                  </a:lnTo>
                  <a:cubicBezTo>
                    <a:pt x="4803" y="9628"/>
                    <a:pt x="4809" y="9606"/>
                    <a:pt x="4813" y="9581"/>
                  </a:cubicBezTo>
                  <a:cubicBezTo>
                    <a:pt x="4816" y="9567"/>
                    <a:pt x="4818" y="9554"/>
                    <a:pt x="4821" y="9541"/>
                  </a:cubicBezTo>
                  <a:cubicBezTo>
                    <a:pt x="4825" y="9516"/>
                    <a:pt x="4830" y="9491"/>
                    <a:pt x="4833" y="9464"/>
                  </a:cubicBezTo>
                  <a:cubicBezTo>
                    <a:pt x="4835" y="9455"/>
                    <a:pt x="4836" y="9446"/>
                    <a:pt x="4837" y="9438"/>
                  </a:cubicBezTo>
                  <a:cubicBezTo>
                    <a:pt x="4841" y="9413"/>
                    <a:pt x="4845" y="9388"/>
                    <a:pt x="4846" y="9356"/>
                  </a:cubicBezTo>
                  <a:cubicBezTo>
                    <a:pt x="4846" y="9329"/>
                    <a:pt x="4847" y="9320"/>
                    <a:pt x="4853" y="9302"/>
                  </a:cubicBezTo>
                  <a:cubicBezTo>
                    <a:pt x="4857" y="9291"/>
                    <a:pt x="4862" y="9282"/>
                    <a:pt x="4867" y="9273"/>
                  </a:cubicBezTo>
                  <a:cubicBezTo>
                    <a:pt x="4875" y="9258"/>
                    <a:pt x="4883" y="9240"/>
                    <a:pt x="4890" y="9216"/>
                  </a:cubicBezTo>
                  <a:cubicBezTo>
                    <a:pt x="4897" y="9191"/>
                    <a:pt x="4904" y="9161"/>
                    <a:pt x="4901" y="9126"/>
                  </a:cubicBezTo>
                  <a:cubicBezTo>
                    <a:pt x="4900" y="9095"/>
                    <a:pt x="4896" y="9059"/>
                    <a:pt x="4881" y="9046"/>
                  </a:cubicBezTo>
                  <a:cubicBezTo>
                    <a:pt x="4878" y="9043"/>
                    <a:pt x="4874" y="9041"/>
                    <a:pt x="4871" y="9041"/>
                  </a:cubicBezTo>
                  <a:cubicBezTo>
                    <a:pt x="4862" y="9041"/>
                    <a:pt x="4856" y="9050"/>
                    <a:pt x="4852" y="9057"/>
                  </a:cubicBezTo>
                  <a:lnTo>
                    <a:pt x="4849" y="9060"/>
                  </a:lnTo>
                  <a:cubicBezTo>
                    <a:pt x="4847" y="9062"/>
                    <a:pt x="4846" y="9063"/>
                    <a:pt x="4843" y="9063"/>
                  </a:cubicBezTo>
                  <a:cubicBezTo>
                    <a:pt x="4839" y="9063"/>
                    <a:pt x="4833" y="9058"/>
                    <a:pt x="4826" y="9054"/>
                  </a:cubicBezTo>
                  <a:cubicBezTo>
                    <a:pt x="4818" y="9048"/>
                    <a:pt x="4808" y="9041"/>
                    <a:pt x="4796" y="9041"/>
                  </a:cubicBezTo>
                  <a:cubicBezTo>
                    <a:pt x="4787" y="9042"/>
                    <a:pt x="4780" y="9048"/>
                    <a:pt x="4774" y="9054"/>
                  </a:cubicBezTo>
                  <a:cubicBezTo>
                    <a:pt x="4772" y="9055"/>
                    <a:pt x="4770" y="9058"/>
                    <a:pt x="4768" y="9060"/>
                  </a:cubicBezTo>
                  <a:cubicBezTo>
                    <a:pt x="4763" y="9064"/>
                    <a:pt x="4757" y="9066"/>
                    <a:pt x="4749" y="9069"/>
                  </a:cubicBezTo>
                  <a:lnTo>
                    <a:pt x="4735" y="9072"/>
                  </a:lnTo>
                  <a:cubicBezTo>
                    <a:pt x="4721" y="9076"/>
                    <a:pt x="4709" y="9081"/>
                    <a:pt x="4695" y="9088"/>
                  </a:cubicBezTo>
                  <a:cubicBezTo>
                    <a:pt x="4663" y="9105"/>
                    <a:pt x="4640" y="9137"/>
                    <a:pt x="4629" y="9186"/>
                  </a:cubicBezTo>
                  <a:cubicBezTo>
                    <a:pt x="4621" y="9219"/>
                    <a:pt x="4619" y="9254"/>
                    <a:pt x="4616" y="9288"/>
                  </a:cubicBezTo>
                  <a:cubicBezTo>
                    <a:pt x="4615" y="9300"/>
                    <a:pt x="4614" y="9312"/>
                    <a:pt x="4613" y="9323"/>
                  </a:cubicBezTo>
                  <a:cubicBezTo>
                    <a:pt x="4609" y="9326"/>
                    <a:pt x="4604" y="9332"/>
                    <a:pt x="4600" y="9347"/>
                  </a:cubicBezTo>
                  <a:cubicBezTo>
                    <a:pt x="4597" y="9360"/>
                    <a:pt x="4598" y="9376"/>
                    <a:pt x="4598" y="9390"/>
                  </a:cubicBezTo>
                  <a:cubicBezTo>
                    <a:pt x="4598" y="9393"/>
                    <a:pt x="4598" y="9398"/>
                    <a:pt x="4598" y="9399"/>
                  </a:cubicBezTo>
                  <a:cubicBezTo>
                    <a:pt x="4597" y="9408"/>
                    <a:pt x="4594" y="9418"/>
                    <a:pt x="4589" y="9428"/>
                  </a:cubicBezTo>
                  <a:cubicBezTo>
                    <a:pt x="4584" y="9438"/>
                    <a:pt x="4557" y="9483"/>
                    <a:pt x="4552" y="9487"/>
                  </a:cubicBezTo>
                  <a:lnTo>
                    <a:pt x="4547" y="9490"/>
                  </a:lnTo>
                  <a:lnTo>
                    <a:pt x="4546" y="9513"/>
                  </a:lnTo>
                  <a:lnTo>
                    <a:pt x="4540" y="9529"/>
                  </a:lnTo>
                  <a:lnTo>
                    <a:pt x="4543" y="9510"/>
                  </a:lnTo>
                  <a:lnTo>
                    <a:pt x="4519" y="9509"/>
                  </a:lnTo>
                  <a:cubicBezTo>
                    <a:pt x="4505" y="9509"/>
                    <a:pt x="4489" y="9510"/>
                    <a:pt x="4474" y="9524"/>
                  </a:cubicBezTo>
                  <a:cubicBezTo>
                    <a:pt x="4470" y="9528"/>
                    <a:pt x="4466" y="9533"/>
                    <a:pt x="4461" y="9538"/>
                  </a:cubicBezTo>
                  <a:cubicBezTo>
                    <a:pt x="4457" y="9543"/>
                    <a:pt x="4454" y="9549"/>
                    <a:pt x="4451" y="9550"/>
                  </a:cubicBezTo>
                  <a:cubicBezTo>
                    <a:pt x="4449" y="9551"/>
                    <a:pt x="4446" y="9550"/>
                    <a:pt x="4444" y="9550"/>
                  </a:cubicBezTo>
                  <a:cubicBezTo>
                    <a:pt x="4444" y="9550"/>
                    <a:pt x="4433" y="9550"/>
                    <a:pt x="4431" y="9550"/>
                  </a:cubicBezTo>
                  <a:cubicBezTo>
                    <a:pt x="4425" y="9550"/>
                    <a:pt x="4420" y="9551"/>
                    <a:pt x="4416" y="9553"/>
                  </a:cubicBezTo>
                  <a:cubicBezTo>
                    <a:pt x="4408" y="9557"/>
                    <a:pt x="4401" y="9564"/>
                    <a:pt x="4394" y="9570"/>
                  </a:cubicBezTo>
                  <a:cubicBezTo>
                    <a:pt x="4390" y="9574"/>
                    <a:pt x="4385" y="9579"/>
                    <a:pt x="4380" y="9583"/>
                  </a:cubicBezTo>
                  <a:lnTo>
                    <a:pt x="4377" y="9584"/>
                  </a:lnTo>
                  <a:cubicBezTo>
                    <a:pt x="4371" y="9588"/>
                    <a:pt x="4364" y="9593"/>
                    <a:pt x="4359" y="9593"/>
                  </a:cubicBezTo>
                  <a:cubicBezTo>
                    <a:pt x="4358" y="9593"/>
                    <a:pt x="4356" y="9592"/>
                    <a:pt x="4356" y="9592"/>
                  </a:cubicBezTo>
                  <a:cubicBezTo>
                    <a:pt x="4353" y="9590"/>
                    <a:pt x="4349" y="9577"/>
                    <a:pt x="4346" y="9567"/>
                  </a:cubicBezTo>
                  <a:cubicBezTo>
                    <a:pt x="4340" y="9546"/>
                    <a:pt x="4331" y="9515"/>
                    <a:pt x="4313" y="9510"/>
                  </a:cubicBezTo>
                  <a:cubicBezTo>
                    <a:pt x="4310" y="9509"/>
                    <a:pt x="4306" y="9509"/>
                    <a:pt x="4301" y="9509"/>
                  </a:cubicBezTo>
                  <a:cubicBezTo>
                    <a:pt x="4296" y="9508"/>
                    <a:pt x="4283" y="9509"/>
                    <a:pt x="4281" y="9505"/>
                  </a:cubicBezTo>
                  <a:cubicBezTo>
                    <a:pt x="4279" y="9502"/>
                    <a:pt x="4277" y="9486"/>
                    <a:pt x="4276" y="9479"/>
                  </a:cubicBezTo>
                  <a:cubicBezTo>
                    <a:pt x="4275" y="9470"/>
                    <a:pt x="4274" y="9460"/>
                    <a:pt x="4271" y="9448"/>
                  </a:cubicBezTo>
                  <a:cubicBezTo>
                    <a:pt x="4270" y="9443"/>
                    <a:pt x="4268" y="9435"/>
                    <a:pt x="4265" y="9427"/>
                  </a:cubicBezTo>
                  <a:cubicBezTo>
                    <a:pt x="4263" y="9423"/>
                    <a:pt x="4262" y="9421"/>
                    <a:pt x="4259" y="9418"/>
                  </a:cubicBezTo>
                  <a:cubicBezTo>
                    <a:pt x="4259" y="9414"/>
                    <a:pt x="4259" y="9411"/>
                    <a:pt x="4259" y="9407"/>
                  </a:cubicBezTo>
                  <a:cubicBezTo>
                    <a:pt x="4260" y="9378"/>
                    <a:pt x="4260" y="9346"/>
                    <a:pt x="4253" y="9314"/>
                  </a:cubicBezTo>
                  <a:cubicBezTo>
                    <a:pt x="4249" y="9294"/>
                    <a:pt x="4243" y="9278"/>
                    <a:pt x="4238" y="9263"/>
                  </a:cubicBezTo>
                  <a:cubicBezTo>
                    <a:pt x="4232" y="9249"/>
                    <a:pt x="4227" y="9236"/>
                    <a:pt x="4224" y="9220"/>
                  </a:cubicBezTo>
                  <a:cubicBezTo>
                    <a:pt x="4216" y="9170"/>
                    <a:pt x="4207" y="9113"/>
                    <a:pt x="4205" y="9063"/>
                  </a:cubicBezTo>
                  <a:cubicBezTo>
                    <a:pt x="4204" y="9048"/>
                    <a:pt x="4203" y="9030"/>
                    <a:pt x="4202" y="9014"/>
                  </a:cubicBezTo>
                  <a:cubicBezTo>
                    <a:pt x="4200" y="8991"/>
                    <a:pt x="4198" y="8968"/>
                    <a:pt x="4198" y="8950"/>
                  </a:cubicBezTo>
                  <a:cubicBezTo>
                    <a:pt x="4199" y="8929"/>
                    <a:pt x="4202" y="8908"/>
                    <a:pt x="4205" y="8886"/>
                  </a:cubicBezTo>
                  <a:cubicBezTo>
                    <a:pt x="4207" y="8866"/>
                    <a:pt x="4210" y="8847"/>
                    <a:pt x="4212" y="8827"/>
                  </a:cubicBezTo>
                  <a:cubicBezTo>
                    <a:pt x="4214" y="8804"/>
                    <a:pt x="4214" y="8780"/>
                    <a:pt x="4215" y="8756"/>
                  </a:cubicBezTo>
                  <a:cubicBezTo>
                    <a:pt x="4217" y="8725"/>
                    <a:pt x="4218" y="8696"/>
                    <a:pt x="4221" y="8667"/>
                  </a:cubicBezTo>
                  <a:cubicBezTo>
                    <a:pt x="4226" y="8617"/>
                    <a:pt x="4232" y="8573"/>
                    <a:pt x="4238" y="8534"/>
                  </a:cubicBezTo>
                  <a:cubicBezTo>
                    <a:pt x="4240" y="8518"/>
                    <a:pt x="4245" y="8498"/>
                    <a:pt x="4255" y="8491"/>
                  </a:cubicBezTo>
                  <a:cubicBezTo>
                    <a:pt x="4256" y="8490"/>
                    <a:pt x="4258" y="8488"/>
                    <a:pt x="4259" y="8488"/>
                  </a:cubicBezTo>
                  <a:cubicBezTo>
                    <a:pt x="4265" y="8485"/>
                    <a:pt x="4272" y="8482"/>
                    <a:pt x="4279" y="8458"/>
                  </a:cubicBezTo>
                  <a:cubicBezTo>
                    <a:pt x="4281" y="8453"/>
                    <a:pt x="4281" y="8446"/>
                    <a:pt x="4283" y="8440"/>
                  </a:cubicBezTo>
                  <a:cubicBezTo>
                    <a:pt x="4289" y="8439"/>
                    <a:pt x="4297" y="8437"/>
                    <a:pt x="4306" y="8428"/>
                  </a:cubicBezTo>
                  <a:lnTo>
                    <a:pt x="4310" y="8421"/>
                  </a:lnTo>
                  <a:lnTo>
                    <a:pt x="4311" y="8418"/>
                  </a:lnTo>
                  <a:cubicBezTo>
                    <a:pt x="4313" y="8412"/>
                    <a:pt x="4314" y="8403"/>
                    <a:pt x="4316" y="8395"/>
                  </a:cubicBezTo>
                  <a:cubicBezTo>
                    <a:pt x="4318" y="8375"/>
                    <a:pt x="4318" y="8356"/>
                    <a:pt x="4317" y="8340"/>
                  </a:cubicBezTo>
                  <a:lnTo>
                    <a:pt x="4316" y="8326"/>
                  </a:lnTo>
                  <a:cubicBezTo>
                    <a:pt x="4316" y="8312"/>
                    <a:pt x="4317" y="8299"/>
                    <a:pt x="4317" y="8283"/>
                  </a:cubicBezTo>
                  <a:cubicBezTo>
                    <a:pt x="4317" y="8270"/>
                    <a:pt x="4317" y="8257"/>
                    <a:pt x="4317" y="8244"/>
                  </a:cubicBezTo>
                  <a:cubicBezTo>
                    <a:pt x="4317" y="8221"/>
                    <a:pt x="4319" y="8200"/>
                    <a:pt x="4323" y="8187"/>
                  </a:cubicBezTo>
                  <a:cubicBezTo>
                    <a:pt x="4335" y="8152"/>
                    <a:pt x="4349" y="8113"/>
                    <a:pt x="4366" y="8087"/>
                  </a:cubicBezTo>
                  <a:cubicBezTo>
                    <a:pt x="4373" y="8077"/>
                    <a:pt x="4380" y="8070"/>
                    <a:pt x="4388" y="8062"/>
                  </a:cubicBezTo>
                  <a:cubicBezTo>
                    <a:pt x="4393" y="8057"/>
                    <a:pt x="4398" y="8051"/>
                    <a:pt x="4404" y="8045"/>
                  </a:cubicBezTo>
                  <a:cubicBezTo>
                    <a:pt x="4410" y="8037"/>
                    <a:pt x="4417" y="8028"/>
                    <a:pt x="4424" y="8019"/>
                  </a:cubicBezTo>
                  <a:cubicBezTo>
                    <a:pt x="4431" y="8009"/>
                    <a:pt x="4438" y="8000"/>
                    <a:pt x="4445" y="7991"/>
                  </a:cubicBezTo>
                  <a:lnTo>
                    <a:pt x="4454" y="7982"/>
                  </a:lnTo>
                  <a:cubicBezTo>
                    <a:pt x="4462" y="7973"/>
                    <a:pt x="4471" y="7963"/>
                    <a:pt x="4479" y="7951"/>
                  </a:cubicBezTo>
                  <a:lnTo>
                    <a:pt x="4487" y="7939"/>
                  </a:lnTo>
                  <a:cubicBezTo>
                    <a:pt x="4498" y="7921"/>
                    <a:pt x="4510" y="7904"/>
                    <a:pt x="4523" y="7891"/>
                  </a:cubicBezTo>
                  <a:cubicBezTo>
                    <a:pt x="4529" y="7885"/>
                    <a:pt x="4535" y="7879"/>
                    <a:pt x="4541" y="7872"/>
                  </a:cubicBezTo>
                  <a:cubicBezTo>
                    <a:pt x="4559" y="7853"/>
                    <a:pt x="4575" y="7834"/>
                    <a:pt x="4594" y="7828"/>
                  </a:cubicBezTo>
                  <a:cubicBezTo>
                    <a:pt x="4598" y="7826"/>
                    <a:pt x="4603" y="7826"/>
                    <a:pt x="4607" y="7826"/>
                  </a:cubicBezTo>
                  <a:cubicBezTo>
                    <a:pt x="4618" y="7826"/>
                    <a:pt x="4627" y="7830"/>
                    <a:pt x="4633" y="7838"/>
                  </a:cubicBezTo>
                  <a:cubicBezTo>
                    <a:pt x="4646" y="7856"/>
                    <a:pt x="4662" y="7868"/>
                    <a:pt x="4675" y="7868"/>
                  </a:cubicBezTo>
                  <a:cubicBezTo>
                    <a:pt x="4679" y="7868"/>
                    <a:pt x="4690" y="7867"/>
                    <a:pt x="4698" y="7848"/>
                  </a:cubicBezTo>
                  <a:cubicBezTo>
                    <a:pt x="4700" y="7843"/>
                    <a:pt x="4701" y="7837"/>
                    <a:pt x="4702" y="7831"/>
                  </a:cubicBezTo>
                  <a:lnTo>
                    <a:pt x="4703" y="7832"/>
                  </a:lnTo>
                  <a:cubicBezTo>
                    <a:pt x="4708" y="7838"/>
                    <a:pt x="4713" y="7845"/>
                    <a:pt x="4715" y="7848"/>
                  </a:cubicBezTo>
                  <a:cubicBezTo>
                    <a:pt x="4715" y="7850"/>
                    <a:pt x="4715" y="7851"/>
                    <a:pt x="4715" y="7854"/>
                  </a:cubicBezTo>
                  <a:cubicBezTo>
                    <a:pt x="4716" y="7865"/>
                    <a:pt x="4716" y="7882"/>
                    <a:pt x="4722" y="7897"/>
                  </a:cubicBezTo>
                  <a:cubicBezTo>
                    <a:pt x="4727" y="7911"/>
                    <a:pt x="4736" y="7921"/>
                    <a:pt x="4748" y="7925"/>
                  </a:cubicBezTo>
                  <a:lnTo>
                    <a:pt x="4751" y="7926"/>
                  </a:lnTo>
                  <a:cubicBezTo>
                    <a:pt x="4755" y="7928"/>
                    <a:pt x="4761" y="7931"/>
                    <a:pt x="4766" y="7931"/>
                  </a:cubicBezTo>
                  <a:cubicBezTo>
                    <a:pt x="4766" y="7931"/>
                    <a:pt x="4770" y="7931"/>
                    <a:pt x="4770" y="7931"/>
                  </a:cubicBezTo>
                  <a:lnTo>
                    <a:pt x="4773" y="7929"/>
                  </a:lnTo>
                  <a:cubicBezTo>
                    <a:pt x="4778" y="7926"/>
                    <a:pt x="4782" y="7918"/>
                    <a:pt x="4785" y="7911"/>
                  </a:cubicBezTo>
                  <a:cubicBezTo>
                    <a:pt x="4785" y="7912"/>
                    <a:pt x="4785" y="7912"/>
                    <a:pt x="4786" y="7913"/>
                  </a:cubicBezTo>
                  <a:cubicBezTo>
                    <a:pt x="4790" y="7919"/>
                    <a:pt x="4796" y="7926"/>
                    <a:pt x="4803" y="7926"/>
                  </a:cubicBezTo>
                  <a:cubicBezTo>
                    <a:pt x="4809" y="7926"/>
                    <a:pt x="4814" y="7922"/>
                    <a:pt x="4818" y="7914"/>
                  </a:cubicBezTo>
                  <a:cubicBezTo>
                    <a:pt x="4822" y="7905"/>
                    <a:pt x="4825" y="7894"/>
                    <a:pt x="4826" y="7885"/>
                  </a:cubicBezTo>
                  <a:cubicBezTo>
                    <a:pt x="4829" y="7888"/>
                    <a:pt x="4832" y="7892"/>
                    <a:pt x="4833" y="7896"/>
                  </a:cubicBezTo>
                  <a:cubicBezTo>
                    <a:pt x="4834" y="7898"/>
                    <a:pt x="4833" y="7909"/>
                    <a:pt x="4833" y="7913"/>
                  </a:cubicBezTo>
                  <a:cubicBezTo>
                    <a:pt x="4833" y="7919"/>
                    <a:pt x="4833" y="7924"/>
                    <a:pt x="4833" y="7929"/>
                  </a:cubicBezTo>
                  <a:lnTo>
                    <a:pt x="4833" y="7968"/>
                  </a:lnTo>
                  <a:lnTo>
                    <a:pt x="4851" y="7962"/>
                  </a:lnTo>
                  <a:cubicBezTo>
                    <a:pt x="4861" y="7958"/>
                    <a:pt x="4874" y="7946"/>
                    <a:pt x="4881" y="7925"/>
                  </a:cubicBezTo>
                  <a:cubicBezTo>
                    <a:pt x="4885" y="7911"/>
                    <a:pt x="4886" y="7896"/>
                    <a:pt x="4885" y="7880"/>
                  </a:cubicBezTo>
                  <a:cubicBezTo>
                    <a:pt x="4882" y="7849"/>
                    <a:pt x="4871" y="7837"/>
                    <a:pt x="4863" y="7831"/>
                  </a:cubicBezTo>
                  <a:cubicBezTo>
                    <a:pt x="4871" y="7818"/>
                    <a:pt x="4880" y="7797"/>
                    <a:pt x="4878" y="7766"/>
                  </a:cubicBezTo>
                  <a:cubicBezTo>
                    <a:pt x="4878" y="7762"/>
                    <a:pt x="4877" y="7760"/>
                    <a:pt x="4876" y="7757"/>
                  </a:cubicBezTo>
                  <a:cubicBezTo>
                    <a:pt x="4883" y="7752"/>
                    <a:pt x="4889" y="7742"/>
                    <a:pt x="4894" y="7735"/>
                  </a:cubicBezTo>
                  <a:cubicBezTo>
                    <a:pt x="4897" y="7730"/>
                    <a:pt x="4900" y="7725"/>
                    <a:pt x="4903" y="7723"/>
                  </a:cubicBezTo>
                  <a:cubicBezTo>
                    <a:pt x="4905" y="7721"/>
                    <a:pt x="4908" y="7721"/>
                    <a:pt x="4912" y="7721"/>
                  </a:cubicBezTo>
                  <a:cubicBezTo>
                    <a:pt x="4918" y="7721"/>
                    <a:pt x="4924" y="7723"/>
                    <a:pt x="4931" y="7724"/>
                  </a:cubicBezTo>
                  <a:cubicBezTo>
                    <a:pt x="4935" y="7726"/>
                    <a:pt x="4940" y="7727"/>
                    <a:pt x="4944" y="7727"/>
                  </a:cubicBezTo>
                  <a:cubicBezTo>
                    <a:pt x="4944" y="7727"/>
                    <a:pt x="4951" y="7729"/>
                    <a:pt x="4952" y="7729"/>
                  </a:cubicBezTo>
                  <a:cubicBezTo>
                    <a:pt x="4957" y="7729"/>
                    <a:pt x="4960" y="7726"/>
                    <a:pt x="4963" y="7723"/>
                  </a:cubicBezTo>
                  <a:cubicBezTo>
                    <a:pt x="4968" y="7737"/>
                    <a:pt x="4974" y="7746"/>
                    <a:pt x="4982" y="7746"/>
                  </a:cubicBezTo>
                  <a:cubicBezTo>
                    <a:pt x="4988" y="7746"/>
                    <a:pt x="4993" y="7741"/>
                    <a:pt x="4999" y="7735"/>
                  </a:cubicBezTo>
                  <a:cubicBezTo>
                    <a:pt x="5010" y="7727"/>
                    <a:pt x="5022" y="7723"/>
                    <a:pt x="5036" y="7723"/>
                  </a:cubicBezTo>
                  <a:cubicBezTo>
                    <a:pt x="5056" y="7723"/>
                    <a:pt x="5076" y="7731"/>
                    <a:pt x="5092" y="7748"/>
                  </a:cubicBezTo>
                  <a:cubicBezTo>
                    <a:pt x="5098" y="7753"/>
                    <a:pt x="5101" y="7777"/>
                    <a:pt x="5102" y="7805"/>
                  </a:cubicBezTo>
                  <a:lnTo>
                    <a:pt x="5103" y="7835"/>
                  </a:lnTo>
                  <a:lnTo>
                    <a:pt x="5110" y="7835"/>
                  </a:lnTo>
                  <a:cubicBezTo>
                    <a:pt x="5110" y="7835"/>
                    <a:pt x="5124" y="7837"/>
                    <a:pt x="5127" y="7837"/>
                  </a:cubicBezTo>
                  <a:cubicBezTo>
                    <a:pt x="5142" y="7837"/>
                    <a:pt x="5160" y="7833"/>
                    <a:pt x="5178" y="7806"/>
                  </a:cubicBezTo>
                  <a:cubicBezTo>
                    <a:pt x="5189" y="7790"/>
                    <a:pt x="5199" y="7780"/>
                    <a:pt x="5206" y="7780"/>
                  </a:cubicBezTo>
                  <a:cubicBezTo>
                    <a:pt x="5209" y="7780"/>
                    <a:pt x="5212" y="7782"/>
                    <a:pt x="5214" y="7786"/>
                  </a:cubicBezTo>
                  <a:cubicBezTo>
                    <a:pt x="5219" y="7797"/>
                    <a:pt x="5222" y="7815"/>
                    <a:pt x="5225" y="7834"/>
                  </a:cubicBezTo>
                  <a:cubicBezTo>
                    <a:pt x="5230" y="7856"/>
                    <a:pt x="5234" y="7881"/>
                    <a:pt x="5243" y="7902"/>
                  </a:cubicBezTo>
                  <a:cubicBezTo>
                    <a:pt x="5249" y="7914"/>
                    <a:pt x="5254" y="7919"/>
                    <a:pt x="5259" y="7922"/>
                  </a:cubicBezTo>
                  <a:cubicBezTo>
                    <a:pt x="5260" y="7941"/>
                    <a:pt x="5260" y="7958"/>
                    <a:pt x="5258" y="7973"/>
                  </a:cubicBezTo>
                  <a:cubicBezTo>
                    <a:pt x="5257" y="7989"/>
                    <a:pt x="5255" y="8001"/>
                    <a:pt x="5252" y="8013"/>
                  </a:cubicBezTo>
                  <a:cubicBezTo>
                    <a:pt x="5248" y="8027"/>
                    <a:pt x="5244" y="8040"/>
                    <a:pt x="5241" y="8054"/>
                  </a:cubicBezTo>
                  <a:lnTo>
                    <a:pt x="5240" y="8061"/>
                  </a:lnTo>
                  <a:cubicBezTo>
                    <a:pt x="5235" y="8074"/>
                    <a:pt x="5226" y="8105"/>
                    <a:pt x="5234" y="8135"/>
                  </a:cubicBezTo>
                  <a:cubicBezTo>
                    <a:pt x="5237" y="8143"/>
                    <a:pt x="5240" y="8148"/>
                    <a:pt x="5243" y="8152"/>
                  </a:cubicBezTo>
                  <a:cubicBezTo>
                    <a:pt x="5241" y="8161"/>
                    <a:pt x="5239" y="8173"/>
                    <a:pt x="5240" y="8187"/>
                  </a:cubicBezTo>
                  <a:cubicBezTo>
                    <a:pt x="5241" y="8218"/>
                    <a:pt x="5244" y="8249"/>
                    <a:pt x="5248" y="8273"/>
                  </a:cubicBezTo>
                  <a:cubicBezTo>
                    <a:pt x="5252" y="8294"/>
                    <a:pt x="5260" y="8305"/>
                    <a:pt x="5265" y="8312"/>
                  </a:cubicBezTo>
                  <a:cubicBezTo>
                    <a:pt x="5266" y="8313"/>
                    <a:pt x="5268" y="8315"/>
                    <a:pt x="5268" y="8315"/>
                  </a:cubicBezTo>
                  <a:cubicBezTo>
                    <a:pt x="5274" y="8346"/>
                    <a:pt x="5275" y="8378"/>
                    <a:pt x="5276" y="8414"/>
                  </a:cubicBezTo>
                  <a:lnTo>
                    <a:pt x="5276" y="8441"/>
                  </a:lnTo>
                  <a:lnTo>
                    <a:pt x="5283" y="8440"/>
                  </a:lnTo>
                  <a:lnTo>
                    <a:pt x="5283" y="8454"/>
                  </a:lnTo>
                  <a:lnTo>
                    <a:pt x="5291" y="8455"/>
                  </a:lnTo>
                  <a:cubicBezTo>
                    <a:pt x="5292" y="8456"/>
                    <a:pt x="5301" y="8461"/>
                    <a:pt x="5302" y="8461"/>
                  </a:cubicBezTo>
                  <a:cubicBezTo>
                    <a:pt x="5305" y="8466"/>
                    <a:pt x="5305" y="8491"/>
                    <a:pt x="5305" y="8506"/>
                  </a:cubicBezTo>
                  <a:cubicBezTo>
                    <a:pt x="5305" y="8524"/>
                    <a:pt x="5305" y="8540"/>
                    <a:pt x="5307" y="8556"/>
                  </a:cubicBezTo>
                  <a:lnTo>
                    <a:pt x="5310" y="8579"/>
                  </a:lnTo>
                  <a:lnTo>
                    <a:pt x="5324" y="8580"/>
                  </a:lnTo>
                  <a:cubicBezTo>
                    <a:pt x="5330" y="8580"/>
                    <a:pt x="5334" y="8578"/>
                    <a:pt x="5338" y="8576"/>
                  </a:cubicBezTo>
                  <a:cubicBezTo>
                    <a:pt x="5340" y="8575"/>
                    <a:pt x="5343" y="8575"/>
                    <a:pt x="5345" y="8574"/>
                  </a:cubicBezTo>
                  <a:cubicBezTo>
                    <a:pt x="5346" y="8574"/>
                    <a:pt x="5348" y="8573"/>
                    <a:pt x="5349" y="8573"/>
                  </a:cubicBezTo>
                  <a:cubicBezTo>
                    <a:pt x="5356" y="8572"/>
                    <a:pt x="5367" y="8573"/>
                    <a:pt x="5376" y="8556"/>
                  </a:cubicBezTo>
                  <a:cubicBezTo>
                    <a:pt x="5383" y="8540"/>
                    <a:pt x="5386" y="8518"/>
                    <a:pt x="5387" y="8503"/>
                  </a:cubicBezTo>
                  <a:cubicBezTo>
                    <a:pt x="5387" y="8500"/>
                    <a:pt x="5387" y="8497"/>
                    <a:pt x="5388" y="8494"/>
                  </a:cubicBezTo>
                  <a:cubicBezTo>
                    <a:pt x="5390" y="8483"/>
                    <a:pt x="5393" y="8472"/>
                    <a:pt x="5397" y="8458"/>
                  </a:cubicBezTo>
                  <a:cubicBezTo>
                    <a:pt x="5399" y="8453"/>
                    <a:pt x="5400" y="8447"/>
                    <a:pt x="5401" y="8441"/>
                  </a:cubicBezTo>
                  <a:cubicBezTo>
                    <a:pt x="5404" y="8430"/>
                    <a:pt x="5407" y="8418"/>
                    <a:pt x="5409" y="8406"/>
                  </a:cubicBezTo>
                  <a:cubicBezTo>
                    <a:pt x="5409" y="8400"/>
                    <a:pt x="5411" y="8394"/>
                    <a:pt x="5412" y="8386"/>
                  </a:cubicBezTo>
                  <a:cubicBezTo>
                    <a:pt x="5421" y="8343"/>
                    <a:pt x="5429" y="8300"/>
                    <a:pt x="5428" y="8249"/>
                  </a:cubicBezTo>
                  <a:cubicBezTo>
                    <a:pt x="5428" y="8229"/>
                    <a:pt x="5423" y="8214"/>
                    <a:pt x="5421" y="8204"/>
                  </a:cubicBezTo>
                  <a:cubicBezTo>
                    <a:pt x="5420" y="8199"/>
                    <a:pt x="5418" y="8194"/>
                    <a:pt x="5418" y="8192"/>
                  </a:cubicBezTo>
                  <a:cubicBezTo>
                    <a:pt x="5415" y="8164"/>
                    <a:pt x="5415" y="8131"/>
                    <a:pt x="5416" y="8098"/>
                  </a:cubicBezTo>
                  <a:cubicBezTo>
                    <a:pt x="5416" y="8085"/>
                    <a:pt x="5416" y="8072"/>
                    <a:pt x="5416" y="8061"/>
                  </a:cubicBezTo>
                  <a:cubicBezTo>
                    <a:pt x="5416" y="8054"/>
                    <a:pt x="5416" y="8047"/>
                    <a:pt x="5417" y="8037"/>
                  </a:cubicBezTo>
                  <a:cubicBezTo>
                    <a:pt x="5419" y="8023"/>
                    <a:pt x="5421" y="8005"/>
                    <a:pt x="5419" y="7985"/>
                  </a:cubicBezTo>
                  <a:cubicBezTo>
                    <a:pt x="5418" y="7962"/>
                    <a:pt x="5414" y="7942"/>
                    <a:pt x="5410" y="7923"/>
                  </a:cubicBezTo>
                  <a:cubicBezTo>
                    <a:pt x="5407" y="7909"/>
                    <a:pt x="5405" y="7895"/>
                    <a:pt x="5404" y="7882"/>
                  </a:cubicBezTo>
                  <a:cubicBezTo>
                    <a:pt x="5402" y="7857"/>
                    <a:pt x="5401" y="7831"/>
                    <a:pt x="5401" y="7803"/>
                  </a:cubicBezTo>
                  <a:cubicBezTo>
                    <a:pt x="5402" y="7788"/>
                    <a:pt x="5402" y="7773"/>
                    <a:pt x="5401" y="7758"/>
                  </a:cubicBezTo>
                  <a:cubicBezTo>
                    <a:pt x="5401" y="7729"/>
                    <a:pt x="5401" y="7699"/>
                    <a:pt x="5401" y="7670"/>
                  </a:cubicBezTo>
                  <a:cubicBezTo>
                    <a:pt x="5402" y="7645"/>
                    <a:pt x="5402" y="7617"/>
                    <a:pt x="5407" y="7596"/>
                  </a:cubicBezTo>
                  <a:cubicBezTo>
                    <a:pt x="5409" y="7589"/>
                    <a:pt x="5413" y="7581"/>
                    <a:pt x="5416" y="7573"/>
                  </a:cubicBezTo>
                  <a:cubicBezTo>
                    <a:pt x="5419" y="7568"/>
                    <a:pt x="5422" y="7561"/>
                    <a:pt x="5424" y="7555"/>
                  </a:cubicBezTo>
                  <a:cubicBezTo>
                    <a:pt x="5430" y="7540"/>
                    <a:pt x="5436" y="7526"/>
                    <a:pt x="5441" y="7510"/>
                  </a:cubicBezTo>
                  <a:cubicBezTo>
                    <a:pt x="5443" y="7503"/>
                    <a:pt x="5446" y="7494"/>
                    <a:pt x="5449" y="7487"/>
                  </a:cubicBezTo>
                  <a:cubicBezTo>
                    <a:pt x="5454" y="7472"/>
                    <a:pt x="5459" y="7458"/>
                    <a:pt x="5465" y="7442"/>
                  </a:cubicBezTo>
                  <a:cubicBezTo>
                    <a:pt x="5469" y="7432"/>
                    <a:pt x="5473" y="7423"/>
                    <a:pt x="5477" y="7413"/>
                  </a:cubicBezTo>
                  <a:cubicBezTo>
                    <a:pt x="5482" y="7398"/>
                    <a:pt x="5495" y="7383"/>
                    <a:pt x="5504" y="7377"/>
                  </a:cubicBezTo>
                  <a:cubicBezTo>
                    <a:pt x="5516" y="7370"/>
                    <a:pt x="5528" y="7356"/>
                    <a:pt x="5541" y="7337"/>
                  </a:cubicBezTo>
                  <a:cubicBezTo>
                    <a:pt x="5544" y="7333"/>
                    <a:pt x="5546" y="7329"/>
                    <a:pt x="5550" y="7323"/>
                  </a:cubicBezTo>
                  <a:cubicBezTo>
                    <a:pt x="5552" y="7319"/>
                    <a:pt x="5555" y="7316"/>
                    <a:pt x="5557" y="7313"/>
                  </a:cubicBezTo>
                  <a:cubicBezTo>
                    <a:pt x="5559" y="7311"/>
                    <a:pt x="5561" y="7308"/>
                    <a:pt x="5562" y="7306"/>
                  </a:cubicBezTo>
                  <a:cubicBezTo>
                    <a:pt x="5568" y="7300"/>
                    <a:pt x="5575" y="7293"/>
                    <a:pt x="5582" y="7273"/>
                  </a:cubicBezTo>
                  <a:cubicBezTo>
                    <a:pt x="5586" y="7263"/>
                    <a:pt x="5589" y="7253"/>
                    <a:pt x="5592" y="7242"/>
                  </a:cubicBezTo>
                  <a:cubicBezTo>
                    <a:pt x="5595" y="7229"/>
                    <a:pt x="5597" y="7215"/>
                    <a:pt x="5601" y="7211"/>
                  </a:cubicBezTo>
                  <a:lnTo>
                    <a:pt x="5612" y="7199"/>
                  </a:lnTo>
                  <a:cubicBezTo>
                    <a:pt x="5621" y="7189"/>
                    <a:pt x="5629" y="7179"/>
                    <a:pt x="5638" y="7166"/>
                  </a:cubicBezTo>
                  <a:cubicBezTo>
                    <a:pt x="5644" y="7158"/>
                    <a:pt x="5647" y="7155"/>
                    <a:pt x="5651" y="7155"/>
                  </a:cubicBezTo>
                  <a:cubicBezTo>
                    <a:pt x="5652" y="7156"/>
                    <a:pt x="5652" y="7156"/>
                    <a:pt x="5654" y="7157"/>
                  </a:cubicBezTo>
                  <a:cubicBezTo>
                    <a:pt x="5658" y="7159"/>
                    <a:pt x="5662" y="7160"/>
                    <a:pt x="5665" y="7160"/>
                  </a:cubicBezTo>
                  <a:cubicBezTo>
                    <a:pt x="5672" y="7160"/>
                    <a:pt x="5678" y="7156"/>
                    <a:pt x="5683" y="7148"/>
                  </a:cubicBezTo>
                  <a:cubicBezTo>
                    <a:pt x="5688" y="7137"/>
                    <a:pt x="5691" y="7123"/>
                    <a:pt x="5693" y="7111"/>
                  </a:cubicBezTo>
                  <a:cubicBezTo>
                    <a:pt x="5693" y="7108"/>
                    <a:pt x="5694" y="7106"/>
                    <a:pt x="5694" y="7104"/>
                  </a:cubicBezTo>
                  <a:cubicBezTo>
                    <a:pt x="5696" y="7097"/>
                    <a:pt x="5699" y="7090"/>
                    <a:pt x="5703" y="7081"/>
                  </a:cubicBezTo>
                  <a:cubicBezTo>
                    <a:pt x="5712" y="7062"/>
                    <a:pt x="5721" y="7049"/>
                    <a:pt x="5732" y="7040"/>
                  </a:cubicBezTo>
                  <a:cubicBezTo>
                    <a:pt x="5741" y="7032"/>
                    <a:pt x="5751" y="7030"/>
                    <a:pt x="5763" y="7027"/>
                  </a:cubicBezTo>
                  <a:cubicBezTo>
                    <a:pt x="5767" y="7027"/>
                    <a:pt x="5771" y="7027"/>
                    <a:pt x="5774" y="7026"/>
                  </a:cubicBezTo>
                  <a:cubicBezTo>
                    <a:pt x="5809" y="7017"/>
                    <a:pt x="5815" y="6982"/>
                    <a:pt x="5815" y="6963"/>
                  </a:cubicBezTo>
                  <a:cubicBezTo>
                    <a:pt x="5815" y="6950"/>
                    <a:pt x="5812" y="6936"/>
                    <a:pt x="5806" y="6926"/>
                  </a:cubicBezTo>
                  <a:cubicBezTo>
                    <a:pt x="5807" y="6926"/>
                    <a:pt x="5808" y="6926"/>
                    <a:pt x="5808" y="6926"/>
                  </a:cubicBezTo>
                  <a:cubicBezTo>
                    <a:pt x="5824" y="6926"/>
                    <a:pt x="5839" y="6911"/>
                    <a:pt x="5852" y="6881"/>
                  </a:cubicBezTo>
                  <a:cubicBezTo>
                    <a:pt x="5858" y="6867"/>
                    <a:pt x="5870" y="6841"/>
                    <a:pt x="5869" y="6810"/>
                  </a:cubicBezTo>
                  <a:cubicBezTo>
                    <a:pt x="5869" y="6803"/>
                    <a:pt x="5868" y="6794"/>
                    <a:pt x="5866" y="6785"/>
                  </a:cubicBezTo>
                  <a:cubicBezTo>
                    <a:pt x="5871" y="6776"/>
                    <a:pt x="5875" y="6762"/>
                    <a:pt x="5877" y="6742"/>
                  </a:cubicBezTo>
                  <a:cubicBezTo>
                    <a:pt x="5880" y="6716"/>
                    <a:pt x="5880" y="6674"/>
                    <a:pt x="5874" y="6640"/>
                  </a:cubicBezTo>
                  <a:lnTo>
                    <a:pt x="5882" y="6614"/>
                  </a:lnTo>
                  <a:cubicBezTo>
                    <a:pt x="5890" y="6587"/>
                    <a:pt x="5901" y="6565"/>
                    <a:pt x="5913" y="6542"/>
                  </a:cubicBezTo>
                  <a:cubicBezTo>
                    <a:pt x="5921" y="6527"/>
                    <a:pt x="5929" y="6511"/>
                    <a:pt x="5936" y="6494"/>
                  </a:cubicBezTo>
                  <a:cubicBezTo>
                    <a:pt x="5949" y="6462"/>
                    <a:pt x="5958" y="6425"/>
                    <a:pt x="5967" y="6389"/>
                  </a:cubicBezTo>
                  <a:lnTo>
                    <a:pt x="5971" y="6377"/>
                  </a:lnTo>
                  <a:cubicBezTo>
                    <a:pt x="5979" y="6345"/>
                    <a:pt x="5974" y="6324"/>
                    <a:pt x="5969" y="6307"/>
                  </a:cubicBezTo>
                  <a:cubicBezTo>
                    <a:pt x="5969" y="6306"/>
                    <a:pt x="5969" y="6305"/>
                    <a:pt x="5969" y="6304"/>
                  </a:cubicBezTo>
                  <a:cubicBezTo>
                    <a:pt x="5975" y="6309"/>
                    <a:pt x="5981" y="6312"/>
                    <a:pt x="5987" y="6312"/>
                  </a:cubicBezTo>
                  <a:cubicBezTo>
                    <a:pt x="6001" y="6312"/>
                    <a:pt x="6008" y="6294"/>
                    <a:pt x="6014" y="6281"/>
                  </a:cubicBezTo>
                  <a:cubicBezTo>
                    <a:pt x="6017" y="6276"/>
                    <a:pt x="6020" y="6270"/>
                    <a:pt x="6024" y="6264"/>
                  </a:cubicBezTo>
                  <a:cubicBezTo>
                    <a:pt x="6029" y="6255"/>
                    <a:pt x="6033" y="6246"/>
                    <a:pt x="6037" y="6236"/>
                  </a:cubicBezTo>
                  <a:cubicBezTo>
                    <a:pt x="6044" y="6222"/>
                    <a:pt x="6048" y="6207"/>
                    <a:pt x="6052" y="6193"/>
                  </a:cubicBezTo>
                  <a:lnTo>
                    <a:pt x="6053" y="6187"/>
                  </a:lnTo>
                  <a:cubicBezTo>
                    <a:pt x="6056" y="6175"/>
                    <a:pt x="6060" y="6163"/>
                    <a:pt x="6065" y="6152"/>
                  </a:cubicBezTo>
                  <a:cubicBezTo>
                    <a:pt x="6069" y="6138"/>
                    <a:pt x="6074" y="6123"/>
                    <a:pt x="6079" y="6107"/>
                  </a:cubicBezTo>
                  <a:cubicBezTo>
                    <a:pt x="6081" y="6100"/>
                    <a:pt x="6085" y="6086"/>
                    <a:pt x="6085" y="6070"/>
                  </a:cubicBezTo>
                  <a:cubicBezTo>
                    <a:pt x="6087" y="6071"/>
                    <a:pt x="6089" y="6071"/>
                    <a:pt x="6092" y="6071"/>
                  </a:cubicBezTo>
                  <a:cubicBezTo>
                    <a:pt x="6107" y="6071"/>
                    <a:pt x="6120" y="6062"/>
                    <a:pt x="6132" y="6054"/>
                  </a:cubicBezTo>
                  <a:cubicBezTo>
                    <a:pt x="6135" y="6052"/>
                    <a:pt x="6140" y="6049"/>
                    <a:pt x="6143" y="6047"/>
                  </a:cubicBezTo>
                  <a:cubicBezTo>
                    <a:pt x="6146" y="6045"/>
                    <a:pt x="6149" y="6045"/>
                    <a:pt x="6154" y="6044"/>
                  </a:cubicBezTo>
                  <a:cubicBezTo>
                    <a:pt x="6170" y="6040"/>
                    <a:pt x="6195" y="6034"/>
                    <a:pt x="6202" y="5987"/>
                  </a:cubicBezTo>
                  <a:lnTo>
                    <a:pt x="6204" y="5971"/>
                  </a:lnTo>
                  <a:lnTo>
                    <a:pt x="6200" y="5959"/>
                  </a:lnTo>
                  <a:cubicBezTo>
                    <a:pt x="6200" y="5959"/>
                    <a:pt x="6201" y="5959"/>
                    <a:pt x="6202" y="5959"/>
                  </a:cubicBezTo>
                  <a:cubicBezTo>
                    <a:pt x="6206" y="5958"/>
                    <a:pt x="6210" y="5957"/>
                    <a:pt x="6215" y="5957"/>
                  </a:cubicBezTo>
                  <a:cubicBezTo>
                    <a:pt x="6231" y="5957"/>
                    <a:pt x="6250" y="5958"/>
                    <a:pt x="6263" y="5925"/>
                  </a:cubicBezTo>
                  <a:cubicBezTo>
                    <a:pt x="6264" y="5922"/>
                    <a:pt x="6265" y="5918"/>
                    <a:pt x="6266" y="5914"/>
                  </a:cubicBezTo>
                  <a:cubicBezTo>
                    <a:pt x="6270" y="5920"/>
                    <a:pt x="6275" y="5925"/>
                    <a:pt x="6281" y="5926"/>
                  </a:cubicBezTo>
                  <a:cubicBezTo>
                    <a:pt x="6283" y="5934"/>
                    <a:pt x="6285" y="5941"/>
                    <a:pt x="6289" y="5946"/>
                  </a:cubicBezTo>
                  <a:lnTo>
                    <a:pt x="6291" y="5949"/>
                  </a:lnTo>
                  <a:lnTo>
                    <a:pt x="6296" y="5951"/>
                  </a:lnTo>
                  <a:lnTo>
                    <a:pt x="6297" y="5951"/>
                  </a:lnTo>
                  <a:cubicBezTo>
                    <a:pt x="6305" y="5951"/>
                    <a:pt x="6311" y="5941"/>
                    <a:pt x="6319" y="5926"/>
                  </a:cubicBezTo>
                  <a:cubicBezTo>
                    <a:pt x="6324" y="5919"/>
                    <a:pt x="6329" y="5915"/>
                    <a:pt x="6336" y="5912"/>
                  </a:cubicBezTo>
                  <a:cubicBezTo>
                    <a:pt x="6351" y="5906"/>
                    <a:pt x="6364" y="5882"/>
                    <a:pt x="6368" y="5851"/>
                  </a:cubicBezTo>
                  <a:cubicBezTo>
                    <a:pt x="6369" y="5839"/>
                    <a:pt x="6371" y="5806"/>
                    <a:pt x="6364" y="5785"/>
                  </a:cubicBezTo>
                  <a:cubicBezTo>
                    <a:pt x="6359" y="5772"/>
                    <a:pt x="6353" y="5766"/>
                    <a:pt x="6346" y="5766"/>
                  </a:cubicBezTo>
                  <a:cubicBezTo>
                    <a:pt x="6345" y="5766"/>
                    <a:pt x="6344" y="5766"/>
                    <a:pt x="6335" y="5771"/>
                  </a:cubicBezTo>
                  <a:lnTo>
                    <a:pt x="6331" y="5772"/>
                  </a:lnTo>
                  <a:cubicBezTo>
                    <a:pt x="6329" y="5767"/>
                    <a:pt x="6328" y="5763"/>
                    <a:pt x="6326" y="5758"/>
                  </a:cubicBezTo>
                  <a:cubicBezTo>
                    <a:pt x="6328" y="5757"/>
                    <a:pt x="6329" y="5756"/>
                    <a:pt x="6330" y="5755"/>
                  </a:cubicBezTo>
                  <a:cubicBezTo>
                    <a:pt x="6336" y="5750"/>
                    <a:pt x="6341" y="5744"/>
                    <a:pt x="6346" y="5737"/>
                  </a:cubicBezTo>
                  <a:lnTo>
                    <a:pt x="6369" y="5697"/>
                  </a:lnTo>
                  <a:lnTo>
                    <a:pt x="6344" y="5680"/>
                  </a:lnTo>
                  <a:cubicBezTo>
                    <a:pt x="6350" y="5662"/>
                    <a:pt x="6360" y="5644"/>
                    <a:pt x="6369" y="5629"/>
                  </a:cubicBezTo>
                  <a:cubicBezTo>
                    <a:pt x="6373" y="5620"/>
                    <a:pt x="6378" y="5613"/>
                    <a:pt x="6382" y="5604"/>
                  </a:cubicBezTo>
                  <a:cubicBezTo>
                    <a:pt x="6395" y="5579"/>
                    <a:pt x="6404" y="5560"/>
                    <a:pt x="6419" y="5556"/>
                  </a:cubicBezTo>
                  <a:cubicBezTo>
                    <a:pt x="6424" y="5555"/>
                    <a:pt x="6465" y="5544"/>
                    <a:pt x="6482" y="5492"/>
                  </a:cubicBezTo>
                  <a:cubicBezTo>
                    <a:pt x="6482" y="5492"/>
                    <a:pt x="6487" y="5474"/>
                    <a:pt x="6488" y="5470"/>
                  </a:cubicBezTo>
                  <a:cubicBezTo>
                    <a:pt x="6492" y="5477"/>
                    <a:pt x="6499" y="5482"/>
                    <a:pt x="6504" y="5482"/>
                  </a:cubicBezTo>
                  <a:cubicBezTo>
                    <a:pt x="6509" y="5482"/>
                    <a:pt x="6513" y="5480"/>
                    <a:pt x="6517" y="5478"/>
                  </a:cubicBezTo>
                  <a:cubicBezTo>
                    <a:pt x="6527" y="5472"/>
                    <a:pt x="6537" y="5464"/>
                    <a:pt x="6547" y="5456"/>
                  </a:cubicBezTo>
                  <a:lnTo>
                    <a:pt x="6560" y="5445"/>
                  </a:lnTo>
                  <a:cubicBezTo>
                    <a:pt x="6563" y="5443"/>
                    <a:pt x="6567" y="5441"/>
                    <a:pt x="6570" y="5439"/>
                  </a:cubicBezTo>
                  <a:cubicBezTo>
                    <a:pt x="6584" y="5430"/>
                    <a:pt x="6600" y="5422"/>
                    <a:pt x="6612" y="5399"/>
                  </a:cubicBezTo>
                  <a:cubicBezTo>
                    <a:pt x="6623" y="5377"/>
                    <a:pt x="6625" y="5353"/>
                    <a:pt x="6626" y="5331"/>
                  </a:cubicBezTo>
                  <a:cubicBezTo>
                    <a:pt x="6640" y="5326"/>
                    <a:pt x="6653" y="5323"/>
                    <a:pt x="6668" y="5314"/>
                  </a:cubicBezTo>
                  <a:cubicBezTo>
                    <a:pt x="6646" y="5337"/>
                    <a:pt x="6628" y="5363"/>
                    <a:pt x="6615" y="5391"/>
                  </a:cubicBezTo>
                  <a:cubicBezTo>
                    <a:pt x="6599" y="5428"/>
                    <a:pt x="6591" y="5468"/>
                    <a:pt x="6592" y="5510"/>
                  </a:cubicBezTo>
                  <a:cubicBezTo>
                    <a:pt x="6593" y="5592"/>
                    <a:pt x="6621" y="5598"/>
                    <a:pt x="6629" y="5598"/>
                  </a:cubicBezTo>
                  <a:cubicBezTo>
                    <a:pt x="6661" y="5598"/>
                    <a:pt x="6709" y="5523"/>
                    <a:pt x="6741" y="5473"/>
                  </a:cubicBezTo>
                  <a:cubicBezTo>
                    <a:pt x="6749" y="5462"/>
                    <a:pt x="6759" y="5445"/>
                    <a:pt x="6761" y="5442"/>
                  </a:cubicBezTo>
                  <a:cubicBezTo>
                    <a:pt x="6793" y="5410"/>
                    <a:pt x="6829" y="5395"/>
                    <a:pt x="6864" y="5379"/>
                  </a:cubicBezTo>
                  <a:lnTo>
                    <a:pt x="6886" y="5370"/>
                  </a:lnTo>
                  <a:cubicBezTo>
                    <a:pt x="6903" y="5362"/>
                    <a:pt x="6922" y="5353"/>
                    <a:pt x="6939" y="5339"/>
                  </a:cubicBezTo>
                  <a:cubicBezTo>
                    <a:pt x="6957" y="5325"/>
                    <a:pt x="6959" y="5297"/>
                    <a:pt x="6959" y="5283"/>
                  </a:cubicBezTo>
                  <a:cubicBezTo>
                    <a:pt x="6959" y="5283"/>
                    <a:pt x="6960" y="5283"/>
                    <a:pt x="6962" y="5282"/>
                  </a:cubicBezTo>
                  <a:cubicBezTo>
                    <a:pt x="7006" y="5265"/>
                    <a:pt x="7034" y="5236"/>
                    <a:pt x="7048" y="5197"/>
                  </a:cubicBezTo>
                  <a:cubicBezTo>
                    <a:pt x="7057" y="5171"/>
                    <a:pt x="7054" y="5145"/>
                    <a:pt x="7039" y="5118"/>
                  </a:cubicBezTo>
                  <a:cubicBezTo>
                    <a:pt x="7038" y="5117"/>
                    <a:pt x="7036" y="5114"/>
                    <a:pt x="7035" y="5114"/>
                  </a:cubicBezTo>
                  <a:cubicBezTo>
                    <a:pt x="7035" y="5105"/>
                    <a:pt x="7036" y="5095"/>
                    <a:pt x="7038" y="5083"/>
                  </a:cubicBezTo>
                  <a:cubicBezTo>
                    <a:pt x="7041" y="5066"/>
                    <a:pt x="7045" y="5046"/>
                    <a:pt x="7043" y="5020"/>
                  </a:cubicBezTo>
                  <a:lnTo>
                    <a:pt x="7042" y="4995"/>
                  </a:lnTo>
                  <a:lnTo>
                    <a:pt x="7031" y="4990"/>
                  </a:lnTo>
                  <a:cubicBezTo>
                    <a:pt x="7028" y="4989"/>
                    <a:pt x="7026" y="4989"/>
                    <a:pt x="7023" y="4989"/>
                  </a:cubicBezTo>
                  <a:cubicBezTo>
                    <a:pt x="7003" y="4989"/>
                    <a:pt x="6990" y="5023"/>
                    <a:pt x="6978" y="5052"/>
                  </a:cubicBezTo>
                  <a:cubicBezTo>
                    <a:pt x="6975" y="5060"/>
                    <a:pt x="6971" y="5069"/>
                    <a:pt x="6968" y="5075"/>
                  </a:cubicBezTo>
                  <a:cubicBezTo>
                    <a:pt x="6963" y="5084"/>
                    <a:pt x="6959" y="5094"/>
                    <a:pt x="6954" y="5104"/>
                  </a:cubicBezTo>
                  <a:cubicBezTo>
                    <a:pt x="6943" y="5128"/>
                    <a:pt x="6931" y="5154"/>
                    <a:pt x="6919" y="5165"/>
                  </a:cubicBezTo>
                  <a:cubicBezTo>
                    <a:pt x="6908" y="5175"/>
                    <a:pt x="6892" y="5180"/>
                    <a:pt x="6874" y="5180"/>
                  </a:cubicBezTo>
                  <a:cubicBezTo>
                    <a:pt x="6865" y="5180"/>
                    <a:pt x="6857" y="5179"/>
                    <a:pt x="6849" y="5177"/>
                  </a:cubicBezTo>
                  <a:cubicBezTo>
                    <a:pt x="6824" y="5170"/>
                    <a:pt x="6810" y="5150"/>
                    <a:pt x="6801" y="5108"/>
                  </a:cubicBezTo>
                  <a:cubicBezTo>
                    <a:pt x="6800" y="5099"/>
                    <a:pt x="6798" y="5089"/>
                    <a:pt x="6796" y="5077"/>
                  </a:cubicBezTo>
                  <a:cubicBezTo>
                    <a:pt x="6793" y="5052"/>
                    <a:pt x="6788" y="5022"/>
                    <a:pt x="6779" y="5001"/>
                  </a:cubicBezTo>
                  <a:cubicBezTo>
                    <a:pt x="6791" y="4980"/>
                    <a:pt x="6806" y="4949"/>
                    <a:pt x="6802" y="4907"/>
                  </a:cubicBezTo>
                  <a:cubicBezTo>
                    <a:pt x="6801" y="4901"/>
                    <a:pt x="6799" y="4884"/>
                    <a:pt x="6792" y="4873"/>
                  </a:cubicBezTo>
                  <a:cubicBezTo>
                    <a:pt x="6815" y="4862"/>
                    <a:pt x="6836" y="4842"/>
                    <a:pt x="6850" y="4804"/>
                  </a:cubicBezTo>
                  <a:cubicBezTo>
                    <a:pt x="6868" y="4756"/>
                    <a:pt x="6863" y="4719"/>
                    <a:pt x="6859" y="4700"/>
                  </a:cubicBezTo>
                  <a:cubicBezTo>
                    <a:pt x="6846" y="4642"/>
                    <a:pt x="6805" y="4626"/>
                    <a:pt x="6785" y="4626"/>
                  </a:cubicBezTo>
                  <a:cubicBezTo>
                    <a:pt x="6780" y="4626"/>
                    <a:pt x="6775" y="4628"/>
                    <a:pt x="6771" y="4630"/>
                  </a:cubicBezTo>
                  <a:cubicBezTo>
                    <a:pt x="6748" y="4638"/>
                    <a:pt x="6725" y="4649"/>
                    <a:pt x="6703" y="4663"/>
                  </a:cubicBezTo>
                  <a:cubicBezTo>
                    <a:pt x="6706" y="4659"/>
                    <a:pt x="6709" y="4654"/>
                    <a:pt x="6712" y="4646"/>
                  </a:cubicBezTo>
                  <a:cubicBezTo>
                    <a:pt x="6716" y="4635"/>
                    <a:pt x="6720" y="4622"/>
                    <a:pt x="6724" y="4611"/>
                  </a:cubicBezTo>
                  <a:cubicBezTo>
                    <a:pt x="6731" y="4589"/>
                    <a:pt x="6737" y="4573"/>
                    <a:pt x="6747" y="4563"/>
                  </a:cubicBezTo>
                  <a:cubicBezTo>
                    <a:pt x="6764" y="4548"/>
                    <a:pt x="6782" y="4543"/>
                    <a:pt x="6798" y="4540"/>
                  </a:cubicBezTo>
                  <a:cubicBezTo>
                    <a:pt x="6835" y="4533"/>
                    <a:pt x="6879" y="4525"/>
                    <a:pt x="6921" y="4525"/>
                  </a:cubicBezTo>
                  <a:cubicBezTo>
                    <a:pt x="6927" y="4525"/>
                    <a:pt x="6933" y="4526"/>
                    <a:pt x="6939" y="4526"/>
                  </a:cubicBezTo>
                  <a:cubicBezTo>
                    <a:pt x="6972" y="4528"/>
                    <a:pt x="7006" y="4533"/>
                    <a:pt x="7040" y="4537"/>
                  </a:cubicBezTo>
                  <a:cubicBezTo>
                    <a:pt x="7063" y="4540"/>
                    <a:pt x="7087" y="4542"/>
                    <a:pt x="7110" y="4545"/>
                  </a:cubicBezTo>
                  <a:lnTo>
                    <a:pt x="7114" y="4545"/>
                  </a:lnTo>
                  <a:cubicBezTo>
                    <a:pt x="7150" y="4545"/>
                    <a:pt x="7180" y="4500"/>
                    <a:pt x="7209" y="4455"/>
                  </a:cubicBezTo>
                  <a:cubicBezTo>
                    <a:pt x="7219" y="4441"/>
                    <a:pt x="7228" y="4427"/>
                    <a:pt x="7238" y="4415"/>
                  </a:cubicBezTo>
                  <a:cubicBezTo>
                    <a:pt x="7266" y="4379"/>
                    <a:pt x="7300" y="4363"/>
                    <a:pt x="7333" y="4349"/>
                  </a:cubicBezTo>
                  <a:cubicBezTo>
                    <a:pt x="7343" y="4344"/>
                    <a:pt x="7353" y="4340"/>
                    <a:pt x="7363" y="4335"/>
                  </a:cubicBezTo>
                  <a:cubicBezTo>
                    <a:pt x="7374" y="4330"/>
                    <a:pt x="7380" y="4318"/>
                    <a:pt x="7389" y="4310"/>
                  </a:cubicBezTo>
                  <a:cubicBezTo>
                    <a:pt x="7425" y="4279"/>
                    <a:pt x="7450" y="4232"/>
                    <a:pt x="7465" y="4147"/>
                  </a:cubicBezTo>
                  <a:lnTo>
                    <a:pt x="7467" y="4139"/>
                  </a:lnTo>
                  <a:cubicBezTo>
                    <a:pt x="7476" y="4081"/>
                    <a:pt x="7476" y="4037"/>
                    <a:pt x="7467" y="4003"/>
                  </a:cubicBezTo>
                  <a:cubicBezTo>
                    <a:pt x="7460" y="3975"/>
                    <a:pt x="7447" y="3958"/>
                    <a:pt x="7429" y="3949"/>
                  </a:cubicBezTo>
                  <a:cubicBezTo>
                    <a:pt x="7425" y="3948"/>
                    <a:pt x="7425" y="3947"/>
                    <a:pt x="7422" y="3933"/>
                  </a:cubicBezTo>
                  <a:cubicBezTo>
                    <a:pt x="7419" y="3924"/>
                    <a:pt x="7417" y="3913"/>
                    <a:pt x="7412" y="3902"/>
                  </a:cubicBezTo>
                  <a:cubicBezTo>
                    <a:pt x="7421" y="3898"/>
                    <a:pt x="7429" y="3890"/>
                    <a:pt x="7432" y="3868"/>
                  </a:cubicBezTo>
                  <a:cubicBezTo>
                    <a:pt x="7435" y="3828"/>
                    <a:pt x="7425" y="3805"/>
                    <a:pt x="7296" y="3720"/>
                  </a:cubicBezTo>
                  <a:cubicBezTo>
                    <a:pt x="7297" y="3710"/>
                    <a:pt x="7297" y="3700"/>
                    <a:pt x="7296" y="3690"/>
                  </a:cubicBezTo>
                  <a:cubicBezTo>
                    <a:pt x="7294" y="3652"/>
                    <a:pt x="7279" y="3630"/>
                    <a:pt x="7266" y="3609"/>
                  </a:cubicBezTo>
                  <a:cubicBezTo>
                    <a:pt x="7260" y="3599"/>
                    <a:pt x="7254" y="3589"/>
                    <a:pt x="7250" y="3578"/>
                  </a:cubicBezTo>
                  <a:cubicBezTo>
                    <a:pt x="7253" y="3573"/>
                    <a:pt x="7260" y="3566"/>
                    <a:pt x="7263" y="3562"/>
                  </a:cubicBezTo>
                  <a:cubicBezTo>
                    <a:pt x="7277" y="3548"/>
                    <a:pt x="7292" y="3533"/>
                    <a:pt x="7295" y="3498"/>
                  </a:cubicBezTo>
                  <a:cubicBezTo>
                    <a:pt x="7297" y="3475"/>
                    <a:pt x="7292" y="3452"/>
                    <a:pt x="7281" y="3428"/>
                  </a:cubicBezTo>
                  <a:cubicBezTo>
                    <a:pt x="7274" y="3413"/>
                    <a:pt x="7272" y="3383"/>
                    <a:pt x="7270" y="3353"/>
                  </a:cubicBezTo>
                  <a:cubicBezTo>
                    <a:pt x="7269" y="3344"/>
                    <a:pt x="7269" y="3336"/>
                    <a:pt x="7268" y="3328"/>
                  </a:cubicBezTo>
                  <a:lnTo>
                    <a:pt x="7265" y="3293"/>
                  </a:lnTo>
                  <a:cubicBezTo>
                    <a:pt x="7260" y="3238"/>
                    <a:pt x="7255" y="3184"/>
                    <a:pt x="7249" y="3131"/>
                  </a:cubicBezTo>
                  <a:lnTo>
                    <a:pt x="7247" y="3112"/>
                  </a:lnTo>
                  <a:cubicBezTo>
                    <a:pt x="7242" y="3066"/>
                    <a:pt x="7237" y="3011"/>
                    <a:pt x="7222" y="2972"/>
                  </a:cubicBezTo>
                  <a:cubicBezTo>
                    <a:pt x="7217" y="2958"/>
                    <a:pt x="7209" y="2950"/>
                    <a:pt x="7201" y="2950"/>
                  </a:cubicBezTo>
                  <a:cubicBezTo>
                    <a:pt x="7182" y="2950"/>
                    <a:pt x="7163" y="2994"/>
                    <a:pt x="7142" y="3050"/>
                  </a:cubicBezTo>
                  <a:cubicBezTo>
                    <a:pt x="7139" y="3059"/>
                    <a:pt x="7136" y="3067"/>
                    <a:pt x="7134" y="3071"/>
                  </a:cubicBezTo>
                  <a:cubicBezTo>
                    <a:pt x="7088" y="3163"/>
                    <a:pt x="7046" y="3220"/>
                    <a:pt x="7009" y="3240"/>
                  </a:cubicBezTo>
                  <a:cubicBezTo>
                    <a:pt x="7006" y="3242"/>
                    <a:pt x="7003" y="3243"/>
                    <a:pt x="7000" y="3243"/>
                  </a:cubicBezTo>
                  <a:cubicBezTo>
                    <a:pt x="6991" y="3243"/>
                    <a:pt x="6986" y="3233"/>
                    <a:pt x="6974" y="3200"/>
                  </a:cubicBezTo>
                  <a:lnTo>
                    <a:pt x="6971" y="3191"/>
                  </a:lnTo>
                  <a:cubicBezTo>
                    <a:pt x="6962" y="3167"/>
                    <a:pt x="6949" y="3154"/>
                    <a:pt x="6932" y="3154"/>
                  </a:cubicBezTo>
                  <a:cubicBezTo>
                    <a:pt x="6931" y="3154"/>
                    <a:pt x="6929" y="3155"/>
                    <a:pt x="6928" y="3155"/>
                  </a:cubicBezTo>
                  <a:cubicBezTo>
                    <a:pt x="6933" y="3125"/>
                    <a:pt x="6939" y="3093"/>
                    <a:pt x="6947" y="3061"/>
                  </a:cubicBezTo>
                  <a:cubicBezTo>
                    <a:pt x="6957" y="3017"/>
                    <a:pt x="6967" y="2972"/>
                    <a:pt x="6972" y="2922"/>
                  </a:cubicBezTo>
                  <a:cubicBezTo>
                    <a:pt x="6975" y="2894"/>
                    <a:pt x="6974" y="2871"/>
                    <a:pt x="6968" y="2855"/>
                  </a:cubicBezTo>
                  <a:cubicBezTo>
                    <a:pt x="6959" y="2830"/>
                    <a:pt x="6944" y="2830"/>
                    <a:pt x="6935" y="2830"/>
                  </a:cubicBezTo>
                  <a:lnTo>
                    <a:pt x="6928" y="2830"/>
                  </a:lnTo>
                  <a:cubicBezTo>
                    <a:pt x="6924" y="2830"/>
                    <a:pt x="6916" y="2830"/>
                    <a:pt x="6911" y="2825"/>
                  </a:cubicBezTo>
                  <a:cubicBezTo>
                    <a:pt x="6901" y="2815"/>
                    <a:pt x="6895" y="2790"/>
                    <a:pt x="6889" y="2761"/>
                  </a:cubicBezTo>
                  <a:cubicBezTo>
                    <a:pt x="6882" y="2729"/>
                    <a:pt x="6874" y="2693"/>
                    <a:pt x="6859" y="2670"/>
                  </a:cubicBezTo>
                  <a:cubicBezTo>
                    <a:pt x="6845" y="2650"/>
                    <a:pt x="6829" y="2640"/>
                    <a:pt x="6808" y="2640"/>
                  </a:cubicBezTo>
                  <a:cubicBezTo>
                    <a:pt x="6797" y="2640"/>
                    <a:pt x="6785" y="2644"/>
                    <a:pt x="6773" y="2646"/>
                  </a:cubicBezTo>
                  <a:cubicBezTo>
                    <a:pt x="6764" y="2649"/>
                    <a:pt x="6755" y="2650"/>
                    <a:pt x="6746" y="2650"/>
                  </a:cubicBezTo>
                  <a:cubicBezTo>
                    <a:pt x="6741" y="2650"/>
                    <a:pt x="6737" y="2649"/>
                    <a:pt x="6733" y="2648"/>
                  </a:cubicBezTo>
                  <a:cubicBezTo>
                    <a:pt x="6726" y="2646"/>
                    <a:pt x="6719" y="2643"/>
                    <a:pt x="6711" y="2640"/>
                  </a:cubicBezTo>
                  <a:cubicBezTo>
                    <a:pt x="6692" y="2633"/>
                    <a:pt x="6672" y="2626"/>
                    <a:pt x="6651" y="2626"/>
                  </a:cubicBezTo>
                  <a:cubicBezTo>
                    <a:pt x="6631" y="2626"/>
                    <a:pt x="6614" y="2633"/>
                    <a:pt x="6598" y="2648"/>
                  </a:cubicBezTo>
                  <a:cubicBezTo>
                    <a:pt x="6565" y="2679"/>
                    <a:pt x="6566" y="2728"/>
                    <a:pt x="6566" y="2761"/>
                  </a:cubicBezTo>
                  <a:cubicBezTo>
                    <a:pt x="6566" y="2784"/>
                    <a:pt x="6566" y="2795"/>
                    <a:pt x="6560" y="2807"/>
                  </a:cubicBezTo>
                  <a:cubicBezTo>
                    <a:pt x="6551" y="2825"/>
                    <a:pt x="6539" y="2837"/>
                    <a:pt x="6527" y="2850"/>
                  </a:cubicBezTo>
                  <a:cubicBezTo>
                    <a:pt x="6518" y="2859"/>
                    <a:pt x="6509" y="2869"/>
                    <a:pt x="6500" y="2881"/>
                  </a:cubicBezTo>
                  <a:lnTo>
                    <a:pt x="6460" y="2936"/>
                  </a:lnTo>
                  <a:lnTo>
                    <a:pt x="6507" y="2943"/>
                  </a:lnTo>
                  <a:cubicBezTo>
                    <a:pt x="6515" y="2943"/>
                    <a:pt x="6519" y="2947"/>
                    <a:pt x="6519" y="2947"/>
                  </a:cubicBezTo>
                  <a:cubicBezTo>
                    <a:pt x="6522" y="2980"/>
                    <a:pt x="6467" y="3093"/>
                    <a:pt x="6446" y="3114"/>
                  </a:cubicBezTo>
                  <a:cubicBezTo>
                    <a:pt x="6444" y="3115"/>
                    <a:pt x="6442" y="3118"/>
                    <a:pt x="6439" y="3120"/>
                  </a:cubicBezTo>
                  <a:cubicBezTo>
                    <a:pt x="6423" y="3133"/>
                    <a:pt x="6401" y="3152"/>
                    <a:pt x="6396" y="3192"/>
                  </a:cubicBezTo>
                  <a:cubicBezTo>
                    <a:pt x="6395" y="3207"/>
                    <a:pt x="6395" y="3228"/>
                    <a:pt x="6405" y="3252"/>
                  </a:cubicBezTo>
                  <a:cubicBezTo>
                    <a:pt x="6409" y="3262"/>
                    <a:pt x="6412" y="3270"/>
                    <a:pt x="6416" y="3279"/>
                  </a:cubicBezTo>
                  <a:cubicBezTo>
                    <a:pt x="6432" y="3316"/>
                    <a:pt x="6441" y="3340"/>
                    <a:pt x="6441" y="3390"/>
                  </a:cubicBezTo>
                  <a:cubicBezTo>
                    <a:pt x="6439" y="3516"/>
                    <a:pt x="6376" y="3635"/>
                    <a:pt x="6317" y="3684"/>
                  </a:cubicBezTo>
                  <a:cubicBezTo>
                    <a:pt x="6280" y="3715"/>
                    <a:pt x="6250" y="3736"/>
                    <a:pt x="6224" y="3747"/>
                  </a:cubicBezTo>
                  <a:lnTo>
                    <a:pt x="6218" y="3751"/>
                  </a:lnTo>
                  <a:cubicBezTo>
                    <a:pt x="6197" y="3759"/>
                    <a:pt x="6158" y="3774"/>
                    <a:pt x="6161" y="3862"/>
                  </a:cubicBezTo>
                  <a:cubicBezTo>
                    <a:pt x="6163" y="3910"/>
                    <a:pt x="6157" y="3947"/>
                    <a:pt x="6151" y="3991"/>
                  </a:cubicBezTo>
                  <a:cubicBezTo>
                    <a:pt x="6148" y="4016"/>
                    <a:pt x="6144" y="4042"/>
                    <a:pt x="6142" y="4071"/>
                  </a:cubicBezTo>
                  <a:cubicBezTo>
                    <a:pt x="6141" y="4085"/>
                    <a:pt x="6140" y="4097"/>
                    <a:pt x="6139" y="4110"/>
                  </a:cubicBezTo>
                  <a:cubicBezTo>
                    <a:pt x="6136" y="4160"/>
                    <a:pt x="6134" y="4183"/>
                    <a:pt x="6114" y="4207"/>
                  </a:cubicBezTo>
                  <a:cubicBezTo>
                    <a:pt x="6104" y="4219"/>
                    <a:pt x="6098" y="4241"/>
                    <a:pt x="6093" y="4259"/>
                  </a:cubicBezTo>
                  <a:cubicBezTo>
                    <a:pt x="6087" y="4246"/>
                    <a:pt x="6080" y="4244"/>
                    <a:pt x="6077" y="4244"/>
                  </a:cubicBezTo>
                  <a:cubicBezTo>
                    <a:pt x="6063" y="4244"/>
                    <a:pt x="6054" y="4270"/>
                    <a:pt x="6047" y="4290"/>
                  </a:cubicBezTo>
                  <a:cubicBezTo>
                    <a:pt x="6045" y="4298"/>
                    <a:pt x="6036" y="4300"/>
                    <a:pt x="6027" y="4301"/>
                  </a:cubicBezTo>
                  <a:cubicBezTo>
                    <a:pt x="6017" y="4301"/>
                    <a:pt x="6008" y="4234"/>
                    <a:pt x="6004" y="4198"/>
                  </a:cubicBezTo>
                  <a:cubicBezTo>
                    <a:pt x="6001" y="4177"/>
                    <a:pt x="5999" y="4159"/>
                    <a:pt x="5997" y="4147"/>
                  </a:cubicBezTo>
                  <a:cubicBezTo>
                    <a:pt x="5985" y="4088"/>
                    <a:pt x="5985" y="4041"/>
                    <a:pt x="5996" y="3990"/>
                  </a:cubicBezTo>
                  <a:cubicBezTo>
                    <a:pt x="5997" y="3983"/>
                    <a:pt x="5999" y="3975"/>
                    <a:pt x="6001" y="3965"/>
                  </a:cubicBezTo>
                  <a:cubicBezTo>
                    <a:pt x="6029" y="3817"/>
                    <a:pt x="6045" y="3786"/>
                    <a:pt x="6055" y="3786"/>
                  </a:cubicBezTo>
                  <a:lnTo>
                    <a:pt x="6061" y="3786"/>
                  </a:lnTo>
                  <a:lnTo>
                    <a:pt x="6068" y="3724"/>
                  </a:lnTo>
                  <a:lnTo>
                    <a:pt x="6060" y="3720"/>
                  </a:lnTo>
                  <a:cubicBezTo>
                    <a:pt x="6034" y="3705"/>
                    <a:pt x="6005" y="3692"/>
                    <a:pt x="5974" y="3692"/>
                  </a:cubicBezTo>
                  <a:cubicBezTo>
                    <a:pt x="5967" y="3692"/>
                    <a:pt x="5961" y="3693"/>
                    <a:pt x="5954" y="3695"/>
                  </a:cubicBezTo>
                  <a:cubicBezTo>
                    <a:pt x="5949" y="3696"/>
                    <a:pt x="5943" y="3698"/>
                    <a:pt x="5937" y="3698"/>
                  </a:cubicBezTo>
                  <a:cubicBezTo>
                    <a:pt x="5930" y="3698"/>
                    <a:pt x="5925" y="3695"/>
                    <a:pt x="5921" y="3690"/>
                  </a:cubicBezTo>
                  <a:cubicBezTo>
                    <a:pt x="5914" y="3683"/>
                    <a:pt x="5908" y="3673"/>
                    <a:pt x="5901" y="3663"/>
                  </a:cubicBezTo>
                  <a:cubicBezTo>
                    <a:pt x="5891" y="3645"/>
                    <a:pt x="5879" y="3626"/>
                    <a:pt x="5863" y="3616"/>
                  </a:cubicBezTo>
                  <a:cubicBezTo>
                    <a:pt x="5858" y="3614"/>
                    <a:pt x="5854" y="3611"/>
                    <a:pt x="5849" y="3609"/>
                  </a:cubicBezTo>
                  <a:cubicBezTo>
                    <a:pt x="5837" y="3603"/>
                    <a:pt x="5827" y="3598"/>
                    <a:pt x="5819" y="3584"/>
                  </a:cubicBezTo>
                  <a:cubicBezTo>
                    <a:pt x="5814" y="3574"/>
                    <a:pt x="5811" y="3558"/>
                    <a:pt x="5808" y="3541"/>
                  </a:cubicBezTo>
                  <a:cubicBezTo>
                    <a:pt x="5804" y="3520"/>
                    <a:pt x="5799" y="3497"/>
                    <a:pt x="5789" y="3478"/>
                  </a:cubicBezTo>
                  <a:cubicBezTo>
                    <a:pt x="5776" y="3451"/>
                    <a:pt x="5759" y="3446"/>
                    <a:pt x="5745" y="3442"/>
                  </a:cubicBezTo>
                  <a:cubicBezTo>
                    <a:pt x="5737" y="3440"/>
                    <a:pt x="5730" y="3438"/>
                    <a:pt x="5724" y="3433"/>
                  </a:cubicBezTo>
                  <a:cubicBezTo>
                    <a:pt x="5720" y="3429"/>
                    <a:pt x="5715" y="3423"/>
                    <a:pt x="5712" y="3419"/>
                  </a:cubicBezTo>
                  <a:cubicBezTo>
                    <a:pt x="5701" y="3407"/>
                    <a:pt x="5691" y="3394"/>
                    <a:pt x="5673" y="3394"/>
                  </a:cubicBezTo>
                  <a:cubicBezTo>
                    <a:pt x="5671" y="3394"/>
                    <a:pt x="5668" y="3395"/>
                    <a:pt x="5666" y="3396"/>
                  </a:cubicBezTo>
                  <a:cubicBezTo>
                    <a:pt x="5652" y="3398"/>
                    <a:pt x="5638" y="3404"/>
                    <a:pt x="5623" y="3410"/>
                  </a:cubicBezTo>
                  <a:cubicBezTo>
                    <a:pt x="5621" y="3411"/>
                    <a:pt x="5619" y="3412"/>
                    <a:pt x="5617" y="3413"/>
                  </a:cubicBezTo>
                  <a:lnTo>
                    <a:pt x="5645" y="3155"/>
                  </a:lnTo>
                  <a:lnTo>
                    <a:pt x="5577" y="3155"/>
                  </a:lnTo>
                  <a:cubicBezTo>
                    <a:pt x="5599" y="3018"/>
                    <a:pt x="5669" y="2927"/>
                    <a:pt x="5726" y="2853"/>
                  </a:cubicBezTo>
                  <a:lnTo>
                    <a:pt x="5735" y="2842"/>
                  </a:lnTo>
                  <a:cubicBezTo>
                    <a:pt x="5748" y="2826"/>
                    <a:pt x="5761" y="2808"/>
                    <a:pt x="5774" y="2788"/>
                  </a:cubicBezTo>
                  <a:cubicBezTo>
                    <a:pt x="5798" y="2754"/>
                    <a:pt x="5823" y="2719"/>
                    <a:pt x="5849" y="2694"/>
                  </a:cubicBezTo>
                  <a:cubicBezTo>
                    <a:pt x="5855" y="2688"/>
                    <a:pt x="5861" y="2685"/>
                    <a:pt x="5869" y="2683"/>
                  </a:cubicBezTo>
                  <a:cubicBezTo>
                    <a:pt x="5877" y="2681"/>
                    <a:pt x="5887" y="2680"/>
                    <a:pt x="5896" y="2673"/>
                  </a:cubicBezTo>
                  <a:cubicBezTo>
                    <a:pt x="5902" y="2667"/>
                    <a:pt x="5906" y="2655"/>
                    <a:pt x="5908" y="2642"/>
                  </a:cubicBezTo>
                  <a:cubicBezTo>
                    <a:pt x="5908" y="2640"/>
                    <a:pt x="5909" y="2638"/>
                    <a:pt x="5909" y="2636"/>
                  </a:cubicBezTo>
                  <a:cubicBezTo>
                    <a:pt x="5933" y="2629"/>
                    <a:pt x="5985" y="2610"/>
                    <a:pt x="5996" y="2582"/>
                  </a:cubicBezTo>
                  <a:cubicBezTo>
                    <a:pt x="6001" y="2569"/>
                    <a:pt x="6007" y="2545"/>
                    <a:pt x="6002" y="2515"/>
                  </a:cubicBezTo>
                  <a:cubicBezTo>
                    <a:pt x="6005" y="2516"/>
                    <a:pt x="6008" y="2515"/>
                    <a:pt x="6012" y="2515"/>
                  </a:cubicBezTo>
                  <a:cubicBezTo>
                    <a:pt x="6026" y="2515"/>
                    <a:pt x="6039" y="2512"/>
                    <a:pt x="6052" y="2503"/>
                  </a:cubicBezTo>
                  <a:cubicBezTo>
                    <a:pt x="6061" y="2497"/>
                    <a:pt x="6066" y="2483"/>
                    <a:pt x="6071" y="2474"/>
                  </a:cubicBezTo>
                  <a:cubicBezTo>
                    <a:pt x="6074" y="2468"/>
                    <a:pt x="6076" y="2464"/>
                    <a:pt x="6079" y="2461"/>
                  </a:cubicBezTo>
                  <a:cubicBezTo>
                    <a:pt x="6088" y="2453"/>
                    <a:pt x="6099" y="2452"/>
                    <a:pt x="6107" y="2452"/>
                  </a:cubicBezTo>
                  <a:cubicBezTo>
                    <a:pt x="6112" y="2452"/>
                    <a:pt x="6117" y="2452"/>
                    <a:pt x="6122" y="2452"/>
                  </a:cubicBezTo>
                  <a:cubicBezTo>
                    <a:pt x="6127" y="2453"/>
                    <a:pt x="6133" y="2454"/>
                    <a:pt x="6138" y="2454"/>
                  </a:cubicBezTo>
                  <a:cubicBezTo>
                    <a:pt x="6149" y="2454"/>
                    <a:pt x="6158" y="2451"/>
                    <a:pt x="6166" y="2446"/>
                  </a:cubicBezTo>
                  <a:cubicBezTo>
                    <a:pt x="6180" y="2438"/>
                    <a:pt x="6192" y="2424"/>
                    <a:pt x="6205" y="2407"/>
                  </a:cubicBezTo>
                  <a:lnTo>
                    <a:pt x="6215" y="2397"/>
                  </a:lnTo>
                  <a:cubicBezTo>
                    <a:pt x="6236" y="2372"/>
                    <a:pt x="6256" y="2349"/>
                    <a:pt x="6274" y="2323"/>
                  </a:cubicBezTo>
                  <a:cubicBezTo>
                    <a:pt x="6284" y="2309"/>
                    <a:pt x="6297" y="2291"/>
                    <a:pt x="6295" y="2259"/>
                  </a:cubicBezTo>
                  <a:cubicBezTo>
                    <a:pt x="6295" y="2257"/>
                    <a:pt x="6294" y="2255"/>
                    <a:pt x="6294" y="2253"/>
                  </a:cubicBezTo>
                  <a:cubicBezTo>
                    <a:pt x="6299" y="2250"/>
                    <a:pt x="6304" y="2247"/>
                    <a:pt x="6308" y="2244"/>
                  </a:cubicBezTo>
                  <a:cubicBezTo>
                    <a:pt x="6316" y="2239"/>
                    <a:pt x="6324" y="2235"/>
                    <a:pt x="6331" y="2229"/>
                  </a:cubicBezTo>
                  <a:cubicBezTo>
                    <a:pt x="6335" y="2225"/>
                    <a:pt x="6338" y="2220"/>
                    <a:pt x="6341" y="2216"/>
                  </a:cubicBezTo>
                  <a:cubicBezTo>
                    <a:pt x="6335" y="2229"/>
                    <a:pt x="6327" y="2241"/>
                    <a:pt x="6323" y="2252"/>
                  </a:cubicBezTo>
                  <a:cubicBezTo>
                    <a:pt x="6313" y="2279"/>
                    <a:pt x="6299" y="2301"/>
                    <a:pt x="6288" y="2327"/>
                  </a:cubicBezTo>
                  <a:cubicBezTo>
                    <a:pt x="6276" y="2358"/>
                    <a:pt x="6276" y="2384"/>
                    <a:pt x="6259" y="2400"/>
                  </a:cubicBezTo>
                  <a:cubicBezTo>
                    <a:pt x="6243" y="2415"/>
                    <a:pt x="6212" y="2417"/>
                    <a:pt x="6203" y="2457"/>
                  </a:cubicBezTo>
                  <a:cubicBezTo>
                    <a:pt x="6226" y="2465"/>
                    <a:pt x="6253" y="2445"/>
                    <a:pt x="6278" y="2448"/>
                  </a:cubicBezTo>
                  <a:cubicBezTo>
                    <a:pt x="6281" y="2478"/>
                    <a:pt x="6267" y="2492"/>
                    <a:pt x="6266" y="2518"/>
                  </a:cubicBezTo>
                  <a:cubicBezTo>
                    <a:pt x="6298" y="2531"/>
                    <a:pt x="6318" y="2490"/>
                    <a:pt x="6347" y="2471"/>
                  </a:cubicBezTo>
                  <a:cubicBezTo>
                    <a:pt x="6362" y="2460"/>
                    <a:pt x="6380" y="2461"/>
                    <a:pt x="6394" y="2446"/>
                  </a:cubicBezTo>
                  <a:cubicBezTo>
                    <a:pt x="6406" y="2434"/>
                    <a:pt x="6411" y="2412"/>
                    <a:pt x="6425" y="2407"/>
                  </a:cubicBezTo>
                  <a:cubicBezTo>
                    <a:pt x="6438" y="2403"/>
                    <a:pt x="6455" y="2416"/>
                    <a:pt x="6450" y="2451"/>
                  </a:cubicBezTo>
                  <a:cubicBezTo>
                    <a:pt x="6470" y="2454"/>
                    <a:pt x="6486" y="2485"/>
                    <a:pt x="6507" y="2489"/>
                  </a:cubicBezTo>
                  <a:cubicBezTo>
                    <a:pt x="6523" y="2492"/>
                    <a:pt x="6582" y="2439"/>
                    <a:pt x="6546" y="2406"/>
                  </a:cubicBezTo>
                  <a:cubicBezTo>
                    <a:pt x="6541" y="2401"/>
                    <a:pt x="6511" y="2395"/>
                    <a:pt x="6507" y="2407"/>
                  </a:cubicBezTo>
                  <a:cubicBezTo>
                    <a:pt x="6527" y="2345"/>
                    <a:pt x="6518" y="2326"/>
                    <a:pt x="6490" y="2303"/>
                  </a:cubicBezTo>
                  <a:cubicBezTo>
                    <a:pt x="6468" y="2284"/>
                    <a:pt x="6464" y="2231"/>
                    <a:pt x="6437" y="2239"/>
                  </a:cubicBezTo>
                  <a:cubicBezTo>
                    <a:pt x="6435" y="2228"/>
                    <a:pt x="6431" y="2217"/>
                    <a:pt x="6430" y="2204"/>
                  </a:cubicBezTo>
                  <a:cubicBezTo>
                    <a:pt x="6416" y="2189"/>
                    <a:pt x="6409" y="2243"/>
                    <a:pt x="6399" y="2225"/>
                  </a:cubicBezTo>
                  <a:cubicBezTo>
                    <a:pt x="6392" y="2210"/>
                    <a:pt x="6411" y="2177"/>
                    <a:pt x="6409" y="2155"/>
                  </a:cubicBezTo>
                  <a:cubicBezTo>
                    <a:pt x="6401" y="2149"/>
                    <a:pt x="6394" y="2148"/>
                    <a:pt x="6386" y="2153"/>
                  </a:cubicBezTo>
                  <a:cubicBezTo>
                    <a:pt x="6387" y="2148"/>
                    <a:pt x="6390" y="2144"/>
                    <a:pt x="6390" y="2138"/>
                  </a:cubicBezTo>
                  <a:cubicBezTo>
                    <a:pt x="6391" y="2127"/>
                    <a:pt x="6389" y="2119"/>
                    <a:pt x="6388" y="2111"/>
                  </a:cubicBezTo>
                  <a:cubicBezTo>
                    <a:pt x="6389" y="2111"/>
                    <a:pt x="6391" y="2109"/>
                    <a:pt x="6393" y="2108"/>
                  </a:cubicBezTo>
                  <a:cubicBezTo>
                    <a:pt x="6397" y="2107"/>
                    <a:pt x="6403" y="2105"/>
                    <a:pt x="6408" y="2105"/>
                  </a:cubicBezTo>
                  <a:cubicBezTo>
                    <a:pt x="6410" y="2136"/>
                    <a:pt x="6423" y="2146"/>
                    <a:pt x="6429" y="2150"/>
                  </a:cubicBezTo>
                  <a:cubicBezTo>
                    <a:pt x="6431" y="2151"/>
                    <a:pt x="6435" y="2153"/>
                    <a:pt x="6435" y="2153"/>
                  </a:cubicBezTo>
                  <a:cubicBezTo>
                    <a:pt x="6436" y="2156"/>
                    <a:pt x="6436" y="2161"/>
                    <a:pt x="6437" y="2167"/>
                  </a:cubicBezTo>
                  <a:cubicBezTo>
                    <a:pt x="6441" y="2193"/>
                    <a:pt x="6448" y="2238"/>
                    <a:pt x="6467" y="2238"/>
                  </a:cubicBezTo>
                  <a:cubicBezTo>
                    <a:pt x="6473" y="2238"/>
                    <a:pt x="6479" y="2232"/>
                    <a:pt x="6484" y="2224"/>
                  </a:cubicBezTo>
                  <a:cubicBezTo>
                    <a:pt x="6494" y="2208"/>
                    <a:pt x="6495" y="2190"/>
                    <a:pt x="6495" y="2181"/>
                  </a:cubicBezTo>
                  <a:cubicBezTo>
                    <a:pt x="6495" y="2174"/>
                    <a:pt x="6495" y="2166"/>
                    <a:pt x="6494" y="2161"/>
                  </a:cubicBezTo>
                  <a:cubicBezTo>
                    <a:pt x="6498" y="2159"/>
                    <a:pt x="6502" y="2155"/>
                    <a:pt x="6504" y="2148"/>
                  </a:cubicBezTo>
                  <a:cubicBezTo>
                    <a:pt x="6506" y="2145"/>
                    <a:pt x="6508" y="2142"/>
                    <a:pt x="6509" y="2138"/>
                  </a:cubicBezTo>
                  <a:cubicBezTo>
                    <a:pt x="6512" y="2140"/>
                    <a:pt x="6515" y="2141"/>
                    <a:pt x="6519" y="2141"/>
                  </a:cubicBezTo>
                  <a:cubicBezTo>
                    <a:pt x="6531" y="2141"/>
                    <a:pt x="6546" y="2130"/>
                    <a:pt x="6557" y="2121"/>
                  </a:cubicBezTo>
                  <a:cubicBezTo>
                    <a:pt x="6561" y="2118"/>
                    <a:pt x="6563" y="2116"/>
                    <a:pt x="6565" y="2114"/>
                  </a:cubicBezTo>
                  <a:cubicBezTo>
                    <a:pt x="6581" y="2106"/>
                    <a:pt x="6593" y="2089"/>
                    <a:pt x="6606" y="2073"/>
                  </a:cubicBezTo>
                  <a:cubicBezTo>
                    <a:pt x="6611" y="2066"/>
                    <a:pt x="6616" y="2060"/>
                    <a:pt x="6621" y="2054"/>
                  </a:cubicBezTo>
                  <a:cubicBezTo>
                    <a:pt x="6626" y="2049"/>
                    <a:pt x="6632" y="2046"/>
                    <a:pt x="6638" y="2044"/>
                  </a:cubicBezTo>
                  <a:cubicBezTo>
                    <a:pt x="6648" y="2039"/>
                    <a:pt x="6660" y="2034"/>
                    <a:pt x="6672" y="2014"/>
                  </a:cubicBezTo>
                  <a:cubicBezTo>
                    <a:pt x="6680" y="2001"/>
                    <a:pt x="6705" y="1960"/>
                    <a:pt x="6685" y="1897"/>
                  </a:cubicBezTo>
                  <a:cubicBezTo>
                    <a:pt x="6684" y="1896"/>
                    <a:pt x="6684" y="1894"/>
                    <a:pt x="6683" y="1892"/>
                  </a:cubicBezTo>
                  <a:lnTo>
                    <a:pt x="6694" y="1885"/>
                  </a:lnTo>
                  <a:lnTo>
                    <a:pt x="6690" y="1852"/>
                  </a:lnTo>
                  <a:cubicBezTo>
                    <a:pt x="6689" y="1848"/>
                    <a:pt x="6688" y="1844"/>
                    <a:pt x="6687" y="1840"/>
                  </a:cubicBezTo>
                  <a:cubicBezTo>
                    <a:pt x="6687" y="1840"/>
                    <a:pt x="6688" y="1840"/>
                    <a:pt x="6689" y="1840"/>
                  </a:cubicBezTo>
                  <a:cubicBezTo>
                    <a:pt x="6693" y="1841"/>
                    <a:pt x="6698" y="1842"/>
                    <a:pt x="6702" y="1842"/>
                  </a:cubicBezTo>
                  <a:cubicBezTo>
                    <a:pt x="6704" y="1842"/>
                    <a:pt x="6707" y="1842"/>
                    <a:pt x="6709" y="1842"/>
                  </a:cubicBezTo>
                  <a:cubicBezTo>
                    <a:pt x="6724" y="1838"/>
                    <a:pt x="6739" y="1826"/>
                    <a:pt x="6750" y="1809"/>
                  </a:cubicBezTo>
                  <a:cubicBezTo>
                    <a:pt x="6759" y="1795"/>
                    <a:pt x="6760" y="1777"/>
                    <a:pt x="6760" y="1766"/>
                  </a:cubicBezTo>
                  <a:cubicBezTo>
                    <a:pt x="6760" y="1763"/>
                    <a:pt x="6760" y="1761"/>
                    <a:pt x="6759" y="1758"/>
                  </a:cubicBezTo>
                  <a:cubicBezTo>
                    <a:pt x="6766" y="1747"/>
                    <a:pt x="6772" y="1731"/>
                    <a:pt x="6770" y="1709"/>
                  </a:cubicBezTo>
                  <a:cubicBezTo>
                    <a:pt x="6767" y="1678"/>
                    <a:pt x="6750" y="1674"/>
                    <a:pt x="6744" y="1672"/>
                  </a:cubicBezTo>
                  <a:cubicBezTo>
                    <a:pt x="6741" y="1671"/>
                    <a:pt x="6741" y="1670"/>
                    <a:pt x="6741" y="1670"/>
                  </a:cubicBezTo>
                  <a:cubicBezTo>
                    <a:pt x="6740" y="1670"/>
                    <a:pt x="6740" y="1666"/>
                    <a:pt x="6739" y="1664"/>
                  </a:cubicBezTo>
                  <a:cubicBezTo>
                    <a:pt x="6737" y="1652"/>
                    <a:pt x="6733" y="1633"/>
                    <a:pt x="6720" y="1621"/>
                  </a:cubicBezTo>
                  <a:cubicBezTo>
                    <a:pt x="6712" y="1613"/>
                    <a:pt x="6704" y="1612"/>
                    <a:pt x="6698" y="1612"/>
                  </a:cubicBezTo>
                  <a:cubicBezTo>
                    <a:pt x="6695" y="1612"/>
                    <a:pt x="6692" y="1611"/>
                    <a:pt x="6688" y="1612"/>
                  </a:cubicBezTo>
                  <a:cubicBezTo>
                    <a:pt x="6685" y="1612"/>
                    <a:pt x="6682" y="1613"/>
                    <a:pt x="6680" y="1613"/>
                  </a:cubicBezTo>
                  <a:cubicBezTo>
                    <a:pt x="6678" y="1613"/>
                    <a:pt x="6677" y="1612"/>
                    <a:pt x="6675" y="1612"/>
                  </a:cubicBezTo>
                  <a:cubicBezTo>
                    <a:pt x="6670" y="1610"/>
                    <a:pt x="6665" y="1608"/>
                    <a:pt x="6659" y="1606"/>
                  </a:cubicBezTo>
                  <a:cubicBezTo>
                    <a:pt x="6650" y="1602"/>
                    <a:pt x="6641" y="1598"/>
                    <a:pt x="6632" y="1596"/>
                  </a:cubicBezTo>
                  <a:cubicBezTo>
                    <a:pt x="6630" y="1596"/>
                    <a:pt x="6628" y="1596"/>
                    <a:pt x="6625" y="1596"/>
                  </a:cubicBezTo>
                  <a:cubicBezTo>
                    <a:pt x="6605" y="1596"/>
                    <a:pt x="6584" y="1610"/>
                    <a:pt x="6568" y="1636"/>
                  </a:cubicBezTo>
                  <a:cubicBezTo>
                    <a:pt x="6545" y="1676"/>
                    <a:pt x="6555" y="1721"/>
                    <a:pt x="6559" y="1738"/>
                  </a:cubicBezTo>
                  <a:cubicBezTo>
                    <a:pt x="6557" y="1739"/>
                    <a:pt x="6555" y="1738"/>
                    <a:pt x="6552" y="1738"/>
                  </a:cubicBezTo>
                  <a:lnTo>
                    <a:pt x="6542" y="1738"/>
                  </a:lnTo>
                  <a:cubicBezTo>
                    <a:pt x="6536" y="1738"/>
                    <a:pt x="6530" y="1740"/>
                    <a:pt x="6524" y="1744"/>
                  </a:cubicBezTo>
                  <a:cubicBezTo>
                    <a:pt x="6509" y="1755"/>
                    <a:pt x="6500" y="1777"/>
                    <a:pt x="6491" y="1797"/>
                  </a:cubicBezTo>
                  <a:cubicBezTo>
                    <a:pt x="6486" y="1807"/>
                    <a:pt x="6482" y="1817"/>
                    <a:pt x="6478" y="1825"/>
                  </a:cubicBezTo>
                  <a:lnTo>
                    <a:pt x="6474" y="1805"/>
                  </a:lnTo>
                  <a:lnTo>
                    <a:pt x="6462" y="1805"/>
                  </a:lnTo>
                  <a:cubicBezTo>
                    <a:pt x="6450" y="1805"/>
                    <a:pt x="6409" y="1852"/>
                    <a:pt x="6406" y="1892"/>
                  </a:cubicBezTo>
                  <a:cubicBezTo>
                    <a:pt x="6406" y="1904"/>
                    <a:pt x="6406" y="1915"/>
                    <a:pt x="6407" y="1923"/>
                  </a:cubicBezTo>
                  <a:cubicBezTo>
                    <a:pt x="6407" y="1924"/>
                    <a:pt x="6406" y="1924"/>
                    <a:pt x="6406" y="1925"/>
                  </a:cubicBezTo>
                  <a:cubicBezTo>
                    <a:pt x="6400" y="1931"/>
                    <a:pt x="6392" y="1938"/>
                    <a:pt x="6384" y="1942"/>
                  </a:cubicBezTo>
                  <a:cubicBezTo>
                    <a:pt x="6383" y="1942"/>
                    <a:pt x="6382" y="1943"/>
                    <a:pt x="6381" y="1943"/>
                  </a:cubicBezTo>
                  <a:cubicBezTo>
                    <a:pt x="6376" y="1943"/>
                    <a:pt x="6372" y="1936"/>
                    <a:pt x="6371" y="1929"/>
                  </a:cubicBezTo>
                  <a:cubicBezTo>
                    <a:pt x="6367" y="1917"/>
                    <a:pt x="6367" y="1900"/>
                    <a:pt x="6371" y="1886"/>
                  </a:cubicBezTo>
                  <a:cubicBezTo>
                    <a:pt x="6374" y="1873"/>
                    <a:pt x="6375" y="1872"/>
                    <a:pt x="6381" y="1872"/>
                  </a:cubicBezTo>
                  <a:lnTo>
                    <a:pt x="6386" y="1872"/>
                  </a:lnTo>
                  <a:cubicBezTo>
                    <a:pt x="6395" y="1872"/>
                    <a:pt x="6405" y="1870"/>
                    <a:pt x="6416" y="1851"/>
                  </a:cubicBezTo>
                  <a:cubicBezTo>
                    <a:pt x="6430" y="1825"/>
                    <a:pt x="6435" y="1782"/>
                    <a:pt x="6429" y="1743"/>
                  </a:cubicBezTo>
                  <a:cubicBezTo>
                    <a:pt x="6424" y="1705"/>
                    <a:pt x="6410" y="1679"/>
                    <a:pt x="6391" y="1675"/>
                  </a:cubicBezTo>
                  <a:cubicBezTo>
                    <a:pt x="6389" y="1675"/>
                    <a:pt x="6387" y="1673"/>
                    <a:pt x="6385" y="1673"/>
                  </a:cubicBezTo>
                  <a:cubicBezTo>
                    <a:pt x="6359" y="1673"/>
                    <a:pt x="6340" y="1709"/>
                    <a:pt x="6325" y="1738"/>
                  </a:cubicBezTo>
                  <a:cubicBezTo>
                    <a:pt x="6321" y="1745"/>
                    <a:pt x="6318" y="1751"/>
                    <a:pt x="6314" y="1757"/>
                  </a:cubicBezTo>
                  <a:cubicBezTo>
                    <a:pt x="6316" y="1747"/>
                    <a:pt x="6317" y="1737"/>
                    <a:pt x="6316" y="1724"/>
                  </a:cubicBezTo>
                  <a:cubicBezTo>
                    <a:pt x="6316" y="1723"/>
                    <a:pt x="6316" y="1721"/>
                    <a:pt x="6316" y="1720"/>
                  </a:cubicBezTo>
                  <a:cubicBezTo>
                    <a:pt x="6338" y="1706"/>
                    <a:pt x="6349" y="1688"/>
                    <a:pt x="6349" y="1664"/>
                  </a:cubicBezTo>
                  <a:cubicBezTo>
                    <a:pt x="6348" y="1641"/>
                    <a:pt x="6340" y="1616"/>
                    <a:pt x="6319" y="1615"/>
                  </a:cubicBezTo>
                  <a:cubicBezTo>
                    <a:pt x="6328" y="1605"/>
                    <a:pt x="6333" y="1593"/>
                    <a:pt x="6336" y="1579"/>
                  </a:cubicBezTo>
                  <a:cubicBezTo>
                    <a:pt x="6339" y="1568"/>
                    <a:pt x="6340" y="1554"/>
                    <a:pt x="6338" y="1542"/>
                  </a:cubicBezTo>
                  <a:cubicBezTo>
                    <a:pt x="6335" y="1528"/>
                    <a:pt x="6331" y="1517"/>
                    <a:pt x="6327" y="1507"/>
                  </a:cubicBezTo>
                  <a:cubicBezTo>
                    <a:pt x="6326" y="1503"/>
                    <a:pt x="6322" y="1493"/>
                    <a:pt x="6321" y="1491"/>
                  </a:cubicBezTo>
                  <a:cubicBezTo>
                    <a:pt x="6322" y="1489"/>
                    <a:pt x="6325" y="1485"/>
                    <a:pt x="6326" y="1481"/>
                  </a:cubicBezTo>
                  <a:cubicBezTo>
                    <a:pt x="6332" y="1466"/>
                    <a:pt x="6343" y="1439"/>
                    <a:pt x="6336" y="1400"/>
                  </a:cubicBezTo>
                  <a:cubicBezTo>
                    <a:pt x="6333" y="1382"/>
                    <a:pt x="6327" y="1369"/>
                    <a:pt x="6321" y="1357"/>
                  </a:cubicBezTo>
                  <a:cubicBezTo>
                    <a:pt x="6322" y="1357"/>
                    <a:pt x="6322" y="1356"/>
                    <a:pt x="6322" y="1356"/>
                  </a:cubicBezTo>
                  <a:cubicBezTo>
                    <a:pt x="6332" y="1350"/>
                    <a:pt x="6341" y="1343"/>
                    <a:pt x="6350" y="1334"/>
                  </a:cubicBezTo>
                  <a:cubicBezTo>
                    <a:pt x="6356" y="1329"/>
                    <a:pt x="6361" y="1323"/>
                    <a:pt x="6367" y="1319"/>
                  </a:cubicBezTo>
                  <a:cubicBezTo>
                    <a:pt x="6373" y="1314"/>
                    <a:pt x="6382" y="1294"/>
                    <a:pt x="6386" y="1276"/>
                  </a:cubicBezTo>
                  <a:cubicBezTo>
                    <a:pt x="6391" y="1276"/>
                    <a:pt x="6395" y="1277"/>
                    <a:pt x="6401" y="1277"/>
                  </a:cubicBezTo>
                  <a:cubicBezTo>
                    <a:pt x="6406" y="1278"/>
                    <a:pt x="6412" y="1277"/>
                    <a:pt x="6417" y="1277"/>
                  </a:cubicBezTo>
                  <a:cubicBezTo>
                    <a:pt x="6427" y="1277"/>
                    <a:pt x="6434" y="1276"/>
                    <a:pt x="6442" y="1273"/>
                  </a:cubicBezTo>
                  <a:cubicBezTo>
                    <a:pt x="6458" y="1265"/>
                    <a:pt x="6473" y="1251"/>
                    <a:pt x="6488" y="1239"/>
                  </a:cubicBezTo>
                  <a:lnTo>
                    <a:pt x="6494" y="1234"/>
                  </a:lnTo>
                  <a:cubicBezTo>
                    <a:pt x="6510" y="1221"/>
                    <a:pt x="6526" y="1205"/>
                    <a:pt x="6542" y="1189"/>
                  </a:cubicBezTo>
                  <a:cubicBezTo>
                    <a:pt x="6563" y="1169"/>
                    <a:pt x="6584" y="1147"/>
                    <a:pt x="6605" y="1132"/>
                  </a:cubicBezTo>
                  <a:lnTo>
                    <a:pt x="6646" y="1104"/>
                  </a:lnTo>
                  <a:lnTo>
                    <a:pt x="6607" y="1069"/>
                  </a:lnTo>
                  <a:cubicBezTo>
                    <a:pt x="6569" y="1035"/>
                    <a:pt x="6520" y="1015"/>
                    <a:pt x="6474" y="1015"/>
                  </a:cubicBezTo>
                  <a:close/>
                  <a:moveTo>
                    <a:pt x="7389" y="4310"/>
                  </a:moveTo>
                  <a:cubicBezTo>
                    <a:pt x="7346" y="4338"/>
                    <a:pt x="7309" y="4415"/>
                    <a:pt x="7279" y="4480"/>
                  </a:cubicBezTo>
                  <a:cubicBezTo>
                    <a:pt x="7259" y="4524"/>
                    <a:pt x="7247" y="4580"/>
                    <a:pt x="7225" y="4620"/>
                  </a:cubicBezTo>
                  <a:cubicBezTo>
                    <a:pt x="7208" y="4651"/>
                    <a:pt x="7189" y="4683"/>
                    <a:pt x="7178" y="4725"/>
                  </a:cubicBezTo>
                  <a:cubicBezTo>
                    <a:pt x="7169" y="4756"/>
                    <a:pt x="7164" y="4793"/>
                    <a:pt x="7150" y="4815"/>
                  </a:cubicBezTo>
                  <a:cubicBezTo>
                    <a:pt x="7138" y="4833"/>
                    <a:pt x="7105" y="4854"/>
                    <a:pt x="7122" y="4895"/>
                  </a:cubicBezTo>
                  <a:cubicBezTo>
                    <a:pt x="7138" y="4933"/>
                    <a:pt x="7199" y="4901"/>
                    <a:pt x="7222" y="4906"/>
                  </a:cubicBezTo>
                  <a:cubicBezTo>
                    <a:pt x="7253" y="4912"/>
                    <a:pt x="7292" y="4928"/>
                    <a:pt x="7322" y="4923"/>
                  </a:cubicBezTo>
                  <a:cubicBezTo>
                    <a:pt x="7325" y="4922"/>
                    <a:pt x="7365" y="4906"/>
                    <a:pt x="7364" y="4910"/>
                  </a:cubicBezTo>
                  <a:cubicBezTo>
                    <a:pt x="7358" y="4956"/>
                    <a:pt x="7310" y="5001"/>
                    <a:pt x="7290" y="5012"/>
                  </a:cubicBezTo>
                  <a:cubicBezTo>
                    <a:pt x="7308" y="5017"/>
                    <a:pt x="7325" y="5024"/>
                    <a:pt x="7341" y="5003"/>
                  </a:cubicBezTo>
                  <a:cubicBezTo>
                    <a:pt x="7355" y="4984"/>
                    <a:pt x="7364" y="4959"/>
                    <a:pt x="7381" y="4944"/>
                  </a:cubicBezTo>
                  <a:cubicBezTo>
                    <a:pt x="7391" y="4935"/>
                    <a:pt x="7414" y="4870"/>
                    <a:pt x="7424" y="4904"/>
                  </a:cubicBezTo>
                  <a:cubicBezTo>
                    <a:pt x="7435" y="4937"/>
                    <a:pt x="7398" y="5002"/>
                    <a:pt x="7391" y="5030"/>
                  </a:cubicBezTo>
                  <a:cubicBezTo>
                    <a:pt x="7410" y="5030"/>
                    <a:pt x="7409" y="5013"/>
                    <a:pt x="7425" y="5032"/>
                  </a:cubicBezTo>
                  <a:cubicBezTo>
                    <a:pt x="7433" y="5041"/>
                    <a:pt x="7429" y="5063"/>
                    <a:pt x="7443" y="5058"/>
                  </a:cubicBezTo>
                  <a:cubicBezTo>
                    <a:pt x="7461" y="5052"/>
                    <a:pt x="7479" y="4998"/>
                    <a:pt x="7489" y="4969"/>
                  </a:cubicBezTo>
                  <a:cubicBezTo>
                    <a:pt x="7494" y="4956"/>
                    <a:pt x="7505" y="4933"/>
                    <a:pt x="7504" y="4915"/>
                  </a:cubicBezTo>
                  <a:cubicBezTo>
                    <a:pt x="7503" y="4886"/>
                    <a:pt x="7490" y="4895"/>
                    <a:pt x="7482" y="4882"/>
                  </a:cubicBezTo>
                  <a:cubicBezTo>
                    <a:pt x="7473" y="4866"/>
                    <a:pt x="7487" y="4837"/>
                    <a:pt x="7463" y="4852"/>
                  </a:cubicBezTo>
                  <a:cubicBezTo>
                    <a:pt x="7462" y="4852"/>
                    <a:pt x="7465" y="4825"/>
                    <a:pt x="7466" y="4822"/>
                  </a:cubicBezTo>
                  <a:cubicBezTo>
                    <a:pt x="7469" y="4812"/>
                    <a:pt x="7478" y="4808"/>
                    <a:pt x="7482" y="4802"/>
                  </a:cubicBezTo>
                  <a:cubicBezTo>
                    <a:pt x="7517" y="4754"/>
                    <a:pt x="7466" y="4770"/>
                    <a:pt x="7460" y="4733"/>
                  </a:cubicBezTo>
                  <a:cubicBezTo>
                    <a:pt x="7455" y="4704"/>
                    <a:pt x="7484" y="4645"/>
                    <a:pt x="7487" y="4657"/>
                  </a:cubicBezTo>
                  <a:cubicBezTo>
                    <a:pt x="7464" y="4573"/>
                    <a:pt x="7413" y="4651"/>
                    <a:pt x="7380" y="4628"/>
                  </a:cubicBezTo>
                  <a:cubicBezTo>
                    <a:pt x="7348" y="4605"/>
                    <a:pt x="7373" y="4566"/>
                    <a:pt x="7391" y="4557"/>
                  </a:cubicBezTo>
                  <a:cubicBezTo>
                    <a:pt x="7402" y="4508"/>
                    <a:pt x="7360" y="4526"/>
                    <a:pt x="7352" y="4532"/>
                  </a:cubicBezTo>
                  <a:cubicBezTo>
                    <a:pt x="7348" y="4536"/>
                    <a:pt x="7298" y="4586"/>
                    <a:pt x="7298" y="4583"/>
                  </a:cubicBezTo>
                  <a:cubicBezTo>
                    <a:pt x="7300" y="4545"/>
                    <a:pt x="7336" y="4488"/>
                    <a:pt x="7349" y="4463"/>
                  </a:cubicBezTo>
                  <a:cubicBezTo>
                    <a:pt x="7369" y="4426"/>
                    <a:pt x="7394" y="4404"/>
                    <a:pt x="7412" y="4364"/>
                  </a:cubicBezTo>
                  <a:cubicBezTo>
                    <a:pt x="7420" y="4348"/>
                    <a:pt x="7434" y="4326"/>
                    <a:pt x="7432" y="4301"/>
                  </a:cubicBezTo>
                  <a:cubicBezTo>
                    <a:pt x="7417" y="4297"/>
                    <a:pt x="7403" y="4301"/>
                    <a:pt x="7389" y="4310"/>
                  </a:cubicBezTo>
                  <a:close/>
                  <a:moveTo>
                    <a:pt x="5173" y="1023"/>
                  </a:moveTo>
                  <a:cubicBezTo>
                    <a:pt x="5141" y="1027"/>
                    <a:pt x="5110" y="1027"/>
                    <a:pt x="5079" y="1037"/>
                  </a:cubicBezTo>
                  <a:cubicBezTo>
                    <a:pt x="5083" y="1154"/>
                    <a:pt x="5014" y="1173"/>
                    <a:pt x="4973" y="1202"/>
                  </a:cubicBezTo>
                  <a:cubicBezTo>
                    <a:pt x="4977" y="1213"/>
                    <a:pt x="4974" y="1221"/>
                    <a:pt x="4976" y="1232"/>
                  </a:cubicBezTo>
                  <a:cubicBezTo>
                    <a:pt x="4949" y="1236"/>
                    <a:pt x="4935" y="1258"/>
                    <a:pt x="4909" y="1274"/>
                  </a:cubicBezTo>
                  <a:cubicBezTo>
                    <a:pt x="4888" y="1288"/>
                    <a:pt x="4865" y="1307"/>
                    <a:pt x="4847" y="1337"/>
                  </a:cubicBezTo>
                  <a:cubicBezTo>
                    <a:pt x="4883" y="1347"/>
                    <a:pt x="4909" y="1364"/>
                    <a:pt x="4901" y="1454"/>
                  </a:cubicBezTo>
                  <a:cubicBezTo>
                    <a:pt x="4944" y="1439"/>
                    <a:pt x="4987" y="1433"/>
                    <a:pt x="5029" y="1408"/>
                  </a:cubicBezTo>
                  <a:cubicBezTo>
                    <a:pt x="5064" y="1388"/>
                    <a:pt x="5088" y="1344"/>
                    <a:pt x="5121" y="1314"/>
                  </a:cubicBezTo>
                  <a:cubicBezTo>
                    <a:pt x="5137" y="1299"/>
                    <a:pt x="5154" y="1302"/>
                    <a:pt x="5170" y="1291"/>
                  </a:cubicBezTo>
                  <a:cubicBezTo>
                    <a:pt x="5182" y="1283"/>
                    <a:pt x="5192" y="1268"/>
                    <a:pt x="5203" y="1256"/>
                  </a:cubicBezTo>
                  <a:cubicBezTo>
                    <a:pt x="5205" y="1264"/>
                    <a:pt x="5209" y="1271"/>
                    <a:pt x="5211" y="1280"/>
                  </a:cubicBezTo>
                  <a:cubicBezTo>
                    <a:pt x="5172" y="1282"/>
                    <a:pt x="5141" y="1306"/>
                    <a:pt x="5110" y="1359"/>
                  </a:cubicBezTo>
                  <a:cubicBezTo>
                    <a:pt x="5119" y="1360"/>
                    <a:pt x="5130" y="1356"/>
                    <a:pt x="5139" y="1363"/>
                  </a:cubicBezTo>
                  <a:cubicBezTo>
                    <a:pt x="5172" y="1391"/>
                    <a:pt x="5213" y="1384"/>
                    <a:pt x="5248" y="1390"/>
                  </a:cubicBezTo>
                  <a:cubicBezTo>
                    <a:pt x="5235" y="1388"/>
                    <a:pt x="5098" y="1441"/>
                    <a:pt x="5099" y="1447"/>
                  </a:cubicBezTo>
                  <a:cubicBezTo>
                    <a:pt x="5102" y="1463"/>
                    <a:pt x="5106" y="1481"/>
                    <a:pt x="5107" y="1499"/>
                  </a:cubicBezTo>
                  <a:cubicBezTo>
                    <a:pt x="5159" y="1472"/>
                    <a:pt x="5213" y="1506"/>
                    <a:pt x="5265" y="1485"/>
                  </a:cubicBezTo>
                  <a:cubicBezTo>
                    <a:pt x="5299" y="1472"/>
                    <a:pt x="5336" y="1478"/>
                    <a:pt x="5366" y="1522"/>
                  </a:cubicBezTo>
                  <a:cubicBezTo>
                    <a:pt x="5351" y="1562"/>
                    <a:pt x="5295" y="1535"/>
                    <a:pt x="5273" y="1536"/>
                  </a:cubicBezTo>
                  <a:cubicBezTo>
                    <a:pt x="5236" y="1538"/>
                    <a:pt x="5200" y="1539"/>
                    <a:pt x="5163" y="1547"/>
                  </a:cubicBezTo>
                  <a:cubicBezTo>
                    <a:pt x="5156" y="1549"/>
                    <a:pt x="5068" y="1575"/>
                    <a:pt x="5068" y="1576"/>
                  </a:cubicBezTo>
                  <a:cubicBezTo>
                    <a:pt x="5069" y="1596"/>
                    <a:pt x="5073" y="1630"/>
                    <a:pt x="5080" y="1644"/>
                  </a:cubicBezTo>
                  <a:cubicBezTo>
                    <a:pt x="5087" y="1660"/>
                    <a:pt x="5100" y="1662"/>
                    <a:pt x="5110" y="1666"/>
                  </a:cubicBezTo>
                  <a:cubicBezTo>
                    <a:pt x="5126" y="1672"/>
                    <a:pt x="5179" y="1655"/>
                    <a:pt x="5188" y="1675"/>
                  </a:cubicBezTo>
                  <a:cubicBezTo>
                    <a:pt x="5200" y="1700"/>
                    <a:pt x="5158" y="1759"/>
                    <a:pt x="5193" y="1786"/>
                  </a:cubicBezTo>
                  <a:cubicBezTo>
                    <a:pt x="5218" y="1806"/>
                    <a:pt x="5251" y="1776"/>
                    <a:pt x="5277" y="1775"/>
                  </a:cubicBezTo>
                  <a:cubicBezTo>
                    <a:pt x="5313" y="1774"/>
                    <a:pt x="5347" y="1754"/>
                    <a:pt x="5381" y="1738"/>
                  </a:cubicBezTo>
                  <a:cubicBezTo>
                    <a:pt x="5425" y="1717"/>
                    <a:pt x="5470" y="1723"/>
                    <a:pt x="5513" y="1686"/>
                  </a:cubicBezTo>
                  <a:cubicBezTo>
                    <a:pt x="5524" y="1676"/>
                    <a:pt x="5537" y="1643"/>
                    <a:pt x="5550" y="1643"/>
                  </a:cubicBezTo>
                  <a:cubicBezTo>
                    <a:pt x="5562" y="1642"/>
                    <a:pt x="5563" y="1661"/>
                    <a:pt x="5573" y="1675"/>
                  </a:cubicBezTo>
                  <a:cubicBezTo>
                    <a:pt x="5599" y="1713"/>
                    <a:pt x="5643" y="1716"/>
                    <a:pt x="5674" y="1723"/>
                  </a:cubicBezTo>
                  <a:cubicBezTo>
                    <a:pt x="5700" y="1729"/>
                    <a:pt x="5738" y="1741"/>
                    <a:pt x="5759" y="1701"/>
                  </a:cubicBezTo>
                  <a:cubicBezTo>
                    <a:pt x="5771" y="1679"/>
                    <a:pt x="5773" y="1647"/>
                    <a:pt x="5773" y="1615"/>
                  </a:cubicBezTo>
                  <a:cubicBezTo>
                    <a:pt x="5772" y="1576"/>
                    <a:pt x="5817" y="1614"/>
                    <a:pt x="5821" y="1616"/>
                  </a:cubicBezTo>
                  <a:cubicBezTo>
                    <a:pt x="5841" y="1626"/>
                    <a:pt x="5856" y="1607"/>
                    <a:pt x="5863" y="1564"/>
                  </a:cubicBezTo>
                  <a:cubicBezTo>
                    <a:pt x="5841" y="1551"/>
                    <a:pt x="5819" y="1539"/>
                    <a:pt x="5798" y="1516"/>
                  </a:cubicBezTo>
                  <a:cubicBezTo>
                    <a:pt x="5793" y="1510"/>
                    <a:pt x="5751" y="1435"/>
                    <a:pt x="5754" y="1433"/>
                  </a:cubicBezTo>
                  <a:cubicBezTo>
                    <a:pt x="5785" y="1416"/>
                    <a:pt x="5794" y="1370"/>
                    <a:pt x="5805" y="1314"/>
                  </a:cubicBezTo>
                  <a:cubicBezTo>
                    <a:pt x="5815" y="1260"/>
                    <a:pt x="5844" y="1211"/>
                    <a:pt x="5816" y="1158"/>
                  </a:cubicBezTo>
                  <a:cubicBezTo>
                    <a:pt x="5803" y="1134"/>
                    <a:pt x="5804" y="1155"/>
                    <a:pt x="5790" y="1151"/>
                  </a:cubicBezTo>
                  <a:cubicBezTo>
                    <a:pt x="5780" y="1148"/>
                    <a:pt x="5771" y="1135"/>
                    <a:pt x="5761" y="1135"/>
                  </a:cubicBezTo>
                  <a:cubicBezTo>
                    <a:pt x="5745" y="1136"/>
                    <a:pt x="5732" y="1160"/>
                    <a:pt x="5721" y="1185"/>
                  </a:cubicBezTo>
                  <a:cubicBezTo>
                    <a:pt x="5705" y="1223"/>
                    <a:pt x="5699" y="1271"/>
                    <a:pt x="5685" y="1311"/>
                  </a:cubicBezTo>
                  <a:cubicBezTo>
                    <a:pt x="5679" y="1329"/>
                    <a:pt x="5671" y="1341"/>
                    <a:pt x="5661" y="1348"/>
                  </a:cubicBezTo>
                  <a:cubicBezTo>
                    <a:pt x="5657" y="1351"/>
                    <a:pt x="5630" y="1348"/>
                    <a:pt x="5630" y="1348"/>
                  </a:cubicBezTo>
                  <a:cubicBezTo>
                    <a:pt x="5647" y="1311"/>
                    <a:pt x="5674" y="1214"/>
                    <a:pt x="5639" y="1178"/>
                  </a:cubicBezTo>
                  <a:cubicBezTo>
                    <a:pt x="5617" y="1156"/>
                    <a:pt x="5603" y="1207"/>
                    <a:pt x="5588" y="1231"/>
                  </a:cubicBezTo>
                  <a:cubicBezTo>
                    <a:pt x="5574" y="1254"/>
                    <a:pt x="5559" y="1253"/>
                    <a:pt x="5542" y="1248"/>
                  </a:cubicBezTo>
                  <a:cubicBezTo>
                    <a:pt x="5549" y="1236"/>
                    <a:pt x="5555" y="1224"/>
                    <a:pt x="5557" y="1206"/>
                  </a:cubicBezTo>
                  <a:cubicBezTo>
                    <a:pt x="5558" y="1192"/>
                    <a:pt x="5494" y="1183"/>
                    <a:pt x="5487" y="1186"/>
                  </a:cubicBezTo>
                  <a:cubicBezTo>
                    <a:pt x="5462" y="1197"/>
                    <a:pt x="5435" y="1210"/>
                    <a:pt x="5411" y="1223"/>
                  </a:cubicBezTo>
                  <a:cubicBezTo>
                    <a:pt x="5420" y="1188"/>
                    <a:pt x="5468" y="1186"/>
                    <a:pt x="5465" y="1138"/>
                  </a:cubicBezTo>
                  <a:cubicBezTo>
                    <a:pt x="5459" y="1137"/>
                    <a:pt x="5453" y="1141"/>
                    <a:pt x="5447" y="1141"/>
                  </a:cubicBezTo>
                  <a:cubicBezTo>
                    <a:pt x="5435" y="1107"/>
                    <a:pt x="5423" y="1061"/>
                    <a:pt x="5404" y="1043"/>
                  </a:cubicBezTo>
                  <a:cubicBezTo>
                    <a:pt x="5379" y="1019"/>
                    <a:pt x="5352" y="1050"/>
                    <a:pt x="5326" y="1055"/>
                  </a:cubicBezTo>
                  <a:cubicBezTo>
                    <a:pt x="5299" y="1061"/>
                    <a:pt x="5278" y="1036"/>
                    <a:pt x="5253" y="1023"/>
                  </a:cubicBezTo>
                  <a:cubicBezTo>
                    <a:pt x="5226" y="1009"/>
                    <a:pt x="5199" y="1019"/>
                    <a:pt x="5173" y="1023"/>
                  </a:cubicBezTo>
                  <a:close/>
                  <a:moveTo>
                    <a:pt x="5863" y="1564"/>
                  </a:moveTo>
                  <a:cubicBezTo>
                    <a:pt x="5863" y="1564"/>
                    <a:pt x="5863" y="1564"/>
                    <a:pt x="5864" y="1564"/>
                  </a:cubicBezTo>
                  <a:lnTo>
                    <a:pt x="5864" y="1561"/>
                  </a:lnTo>
                  <a:cubicBezTo>
                    <a:pt x="5863" y="1562"/>
                    <a:pt x="5863" y="1563"/>
                    <a:pt x="5863" y="1564"/>
                  </a:cubicBezTo>
                  <a:close/>
                  <a:moveTo>
                    <a:pt x="6840" y="1075"/>
                  </a:moveTo>
                  <a:cubicBezTo>
                    <a:pt x="6806" y="1076"/>
                    <a:pt x="6771" y="1072"/>
                    <a:pt x="6737" y="1080"/>
                  </a:cubicBezTo>
                  <a:cubicBezTo>
                    <a:pt x="6680" y="1093"/>
                    <a:pt x="6624" y="1142"/>
                    <a:pt x="6574" y="1202"/>
                  </a:cubicBezTo>
                  <a:cubicBezTo>
                    <a:pt x="6551" y="1228"/>
                    <a:pt x="6524" y="1259"/>
                    <a:pt x="6507" y="1299"/>
                  </a:cubicBezTo>
                  <a:cubicBezTo>
                    <a:pt x="6487" y="1343"/>
                    <a:pt x="6502" y="1396"/>
                    <a:pt x="6529" y="1408"/>
                  </a:cubicBezTo>
                  <a:cubicBezTo>
                    <a:pt x="6542" y="1414"/>
                    <a:pt x="6556" y="1410"/>
                    <a:pt x="6569" y="1411"/>
                  </a:cubicBezTo>
                  <a:cubicBezTo>
                    <a:pt x="6571" y="1417"/>
                    <a:pt x="6573" y="1428"/>
                    <a:pt x="6574" y="1434"/>
                  </a:cubicBezTo>
                  <a:cubicBezTo>
                    <a:pt x="6561" y="1436"/>
                    <a:pt x="6550" y="1434"/>
                    <a:pt x="6537" y="1433"/>
                  </a:cubicBezTo>
                  <a:cubicBezTo>
                    <a:pt x="6521" y="1432"/>
                    <a:pt x="6502" y="1412"/>
                    <a:pt x="6487" y="1437"/>
                  </a:cubicBezTo>
                  <a:cubicBezTo>
                    <a:pt x="6476" y="1456"/>
                    <a:pt x="6479" y="1486"/>
                    <a:pt x="6490" y="1504"/>
                  </a:cubicBezTo>
                  <a:cubicBezTo>
                    <a:pt x="6507" y="1531"/>
                    <a:pt x="6533" y="1522"/>
                    <a:pt x="6552" y="1522"/>
                  </a:cubicBezTo>
                  <a:cubicBezTo>
                    <a:pt x="6569" y="1522"/>
                    <a:pt x="6582" y="1548"/>
                    <a:pt x="6599" y="1553"/>
                  </a:cubicBezTo>
                  <a:cubicBezTo>
                    <a:pt x="6622" y="1560"/>
                    <a:pt x="6645" y="1572"/>
                    <a:pt x="6668" y="1576"/>
                  </a:cubicBezTo>
                  <a:cubicBezTo>
                    <a:pt x="6686" y="1580"/>
                    <a:pt x="6704" y="1557"/>
                    <a:pt x="6722" y="1561"/>
                  </a:cubicBezTo>
                  <a:cubicBezTo>
                    <a:pt x="6739" y="1565"/>
                    <a:pt x="6752" y="1589"/>
                    <a:pt x="6769" y="1590"/>
                  </a:cubicBezTo>
                  <a:cubicBezTo>
                    <a:pt x="6791" y="1592"/>
                    <a:pt x="6877" y="1652"/>
                    <a:pt x="6891" y="1586"/>
                  </a:cubicBezTo>
                  <a:cubicBezTo>
                    <a:pt x="6903" y="1584"/>
                    <a:pt x="6921" y="1596"/>
                    <a:pt x="6931" y="1581"/>
                  </a:cubicBezTo>
                  <a:cubicBezTo>
                    <a:pt x="6942" y="1565"/>
                    <a:pt x="6941" y="1526"/>
                    <a:pt x="6942" y="1501"/>
                  </a:cubicBezTo>
                  <a:cubicBezTo>
                    <a:pt x="6950" y="1502"/>
                    <a:pt x="6964" y="1536"/>
                    <a:pt x="6969" y="1547"/>
                  </a:cubicBezTo>
                  <a:cubicBezTo>
                    <a:pt x="6973" y="1556"/>
                    <a:pt x="6975" y="1552"/>
                    <a:pt x="6977" y="1567"/>
                  </a:cubicBezTo>
                  <a:cubicBezTo>
                    <a:pt x="6979" y="1578"/>
                    <a:pt x="6974" y="1590"/>
                    <a:pt x="6977" y="1604"/>
                  </a:cubicBezTo>
                  <a:cubicBezTo>
                    <a:pt x="6988" y="1594"/>
                    <a:pt x="6993" y="1592"/>
                    <a:pt x="7005" y="1606"/>
                  </a:cubicBezTo>
                  <a:cubicBezTo>
                    <a:pt x="7002" y="1612"/>
                    <a:pt x="7000" y="1616"/>
                    <a:pt x="6994" y="1615"/>
                  </a:cubicBezTo>
                  <a:cubicBezTo>
                    <a:pt x="7006" y="1636"/>
                    <a:pt x="7027" y="1631"/>
                    <a:pt x="7037" y="1655"/>
                  </a:cubicBezTo>
                  <a:cubicBezTo>
                    <a:pt x="7043" y="1669"/>
                    <a:pt x="7039" y="1674"/>
                    <a:pt x="7042" y="1690"/>
                  </a:cubicBezTo>
                  <a:cubicBezTo>
                    <a:pt x="7045" y="1715"/>
                    <a:pt x="7050" y="1719"/>
                    <a:pt x="7058" y="1735"/>
                  </a:cubicBezTo>
                  <a:cubicBezTo>
                    <a:pt x="7065" y="1750"/>
                    <a:pt x="7067" y="1768"/>
                    <a:pt x="7077" y="1780"/>
                  </a:cubicBezTo>
                  <a:cubicBezTo>
                    <a:pt x="7085" y="1790"/>
                    <a:pt x="7093" y="1793"/>
                    <a:pt x="7101" y="1806"/>
                  </a:cubicBezTo>
                  <a:cubicBezTo>
                    <a:pt x="7120" y="1839"/>
                    <a:pt x="7129" y="1885"/>
                    <a:pt x="7118" y="1934"/>
                  </a:cubicBezTo>
                  <a:cubicBezTo>
                    <a:pt x="7110" y="1968"/>
                    <a:pt x="7095" y="1963"/>
                    <a:pt x="7082" y="1977"/>
                  </a:cubicBezTo>
                  <a:cubicBezTo>
                    <a:pt x="7069" y="1991"/>
                    <a:pt x="7064" y="2018"/>
                    <a:pt x="7050" y="2031"/>
                  </a:cubicBezTo>
                  <a:cubicBezTo>
                    <a:pt x="7037" y="2043"/>
                    <a:pt x="7023" y="2052"/>
                    <a:pt x="7012" y="2067"/>
                  </a:cubicBezTo>
                  <a:cubicBezTo>
                    <a:pt x="6997" y="2085"/>
                    <a:pt x="6944" y="2082"/>
                    <a:pt x="6970" y="2144"/>
                  </a:cubicBezTo>
                  <a:cubicBezTo>
                    <a:pt x="6975" y="2156"/>
                    <a:pt x="6982" y="2156"/>
                    <a:pt x="6982" y="2176"/>
                  </a:cubicBezTo>
                  <a:cubicBezTo>
                    <a:pt x="6981" y="2221"/>
                    <a:pt x="6948" y="2200"/>
                    <a:pt x="6937" y="2198"/>
                  </a:cubicBezTo>
                  <a:cubicBezTo>
                    <a:pt x="6924" y="2195"/>
                    <a:pt x="6919" y="2200"/>
                    <a:pt x="6908" y="2209"/>
                  </a:cubicBezTo>
                  <a:cubicBezTo>
                    <a:pt x="6888" y="2224"/>
                    <a:pt x="6862" y="2235"/>
                    <a:pt x="6841" y="2219"/>
                  </a:cubicBezTo>
                  <a:cubicBezTo>
                    <a:pt x="6831" y="2212"/>
                    <a:pt x="6759" y="2184"/>
                    <a:pt x="6773" y="2246"/>
                  </a:cubicBezTo>
                  <a:cubicBezTo>
                    <a:pt x="6771" y="2239"/>
                    <a:pt x="6704" y="2279"/>
                    <a:pt x="6708" y="2326"/>
                  </a:cubicBezTo>
                  <a:cubicBezTo>
                    <a:pt x="6714" y="2387"/>
                    <a:pt x="6787" y="2345"/>
                    <a:pt x="6803" y="2343"/>
                  </a:cubicBezTo>
                  <a:cubicBezTo>
                    <a:pt x="6815" y="2341"/>
                    <a:pt x="6828" y="2331"/>
                    <a:pt x="6839" y="2337"/>
                  </a:cubicBezTo>
                  <a:cubicBezTo>
                    <a:pt x="6846" y="2340"/>
                    <a:pt x="6850" y="2353"/>
                    <a:pt x="6856" y="2355"/>
                  </a:cubicBezTo>
                  <a:cubicBezTo>
                    <a:pt x="6862" y="2357"/>
                    <a:pt x="6900" y="2319"/>
                    <a:pt x="6898" y="2309"/>
                  </a:cubicBezTo>
                  <a:cubicBezTo>
                    <a:pt x="6901" y="2324"/>
                    <a:pt x="6901" y="2340"/>
                    <a:pt x="6903" y="2357"/>
                  </a:cubicBezTo>
                  <a:cubicBezTo>
                    <a:pt x="6919" y="2336"/>
                    <a:pt x="6929" y="2308"/>
                    <a:pt x="6940" y="2355"/>
                  </a:cubicBezTo>
                  <a:cubicBezTo>
                    <a:pt x="6947" y="2384"/>
                    <a:pt x="6947" y="2423"/>
                    <a:pt x="6963" y="2438"/>
                  </a:cubicBezTo>
                  <a:cubicBezTo>
                    <a:pt x="6973" y="2447"/>
                    <a:pt x="6994" y="2439"/>
                    <a:pt x="7001" y="2461"/>
                  </a:cubicBezTo>
                  <a:cubicBezTo>
                    <a:pt x="7012" y="2498"/>
                    <a:pt x="6974" y="2471"/>
                    <a:pt x="6972" y="2494"/>
                  </a:cubicBezTo>
                  <a:cubicBezTo>
                    <a:pt x="6970" y="2510"/>
                    <a:pt x="6980" y="2576"/>
                    <a:pt x="6990" y="2579"/>
                  </a:cubicBezTo>
                  <a:cubicBezTo>
                    <a:pt x="7006" y="2583"/>
                    <a:pt x="7061" y="2615"/>
                    <a:pt x="7068" y="2574"/>
                  </a:cubicBezTo>
                  <a:cubicBezTo>
                    <a:pt x="7055" y="2656"/>
                    <a:pt x="7112" y="2659"/>
                    <a:pt x="7134" y="2676"/>
                  </a:cubicBezTo>
                  <a:cubicBezTo>
                    <a:pt x="7146" y="2685"/>
                    <a:pt x="7209" y="2747"/>
                    <a:pt x="7212" y="2677"/>
                  </a:cubicBezTo>
                  <a:cubicBezTo>
                    <a:pt x="7215" y="2594"/>
                    <a:pt x="7153" y="2541"/>
                    <a:pt x="7140" y="2468"/>
                  </a:cubicBezTo>
                  <a:cubicBezTo>
                    <a:pt x="7189" y="2513"/>
                    <a:pt x="7260" y="2620"/>
                    <a:pt x="7313" y="2555"/>
                  </a:cubicBezTo>
                  <a:lnTo>
                    <a:pt x="7329" y="2532"/>
                  </a:lnTo>
                  <a:cubicBezTo>
                    <a:pt x="7345" y="2503"/>
                    <a:pt x="7348" y="2462"/>
                    <a:pt x="7351" y="2420"/>
                  </a:cubicBezTo>
                  <a:cubicBezTo>
                    <a:pt x="7353" y="2402"/>
                    <a:pt x="7356" y="2386"/>
                    <a:pt x="7353" y="2369"/>
                  </a:cubicBezTo>
                  <a:cubicBezTo>
                    <a:pt x="7352" y="2364"/>
                    <a:pt x="7337" y="2328"/>
                    <a:pt x="7335" y="2335"/>
                  </a:cubicBezTo>
                  <a:cubicBezTo>
                    <a:pt x="7348" y="2280"/>
                    <a:pt x="7323" y="2285"/>
                    <a:pt x="7307" y="2273"/>
                  </a:cubicBezTo>
                  <a:cubicBezTo>
                    <a:pt x="7288" y="2259"/>
                    <a:pt x="7267" y="2204"/>
                    <a:pt x="7283" y="2162"/>
                  </a:cubicBezTo>
                  <a:cubicBezTo>
                    <a:pt x="7295" y="2132"/>
                    <a:pt x="7314" y="2126"/>
                    <a:pt x="7299" y="2077"/>
                  </a:cubicBezTo>
                  <a:cubicBezTo>
                    <a:pt x="7303" y="2079"/>
                    <a:pt x="7311" y="2084"/>
                    <a:pt x="7315" y="2082"/>
                  </a:cubicBezTo>
                  <a:cubicBezTo>
                    <a:pt x="7317" y="2081"/>
                    <a:pt x="7318" y="2073"/>
                    <a:pt x="7319" y="2073"/>
                  </a:cubicBezTo>
                  <a:cubicBezTo>
                    <a:pt x="7323" y="2071"/>
                    <a:pt x="7326" y="2067"/>
                    <a:pt x="7333" y="2067"/>
                  </a:cubicBezTo>
                  <a:cubicBezTo>
                    <a:pt x="7346" y="2066"/>
                    <a:pt x="7365" y="2068"/>
                    <a:pt x="7371" y="2099"/>
                  </a:cubicBezTo>
                  <a:cubicBezTo>
                    <a:pt x="7373" y="2110"/>
                    <a:pt x="7375" y="2121"/>
                    <a:pt x="7376" y="2133"/>
                  </a:cubicBezTo>
                  <a:cubicBezTo>
                    <a:pt x="7385" y="2132"/>
                    <a:pt x="7395" y="2135"/>
                    <a:pt x="7404" y="2139"/>
                  </a:cubicBezTo>
                  <a:cubicBezTo>
                    <a:pt x="7388" y="2176"/>
                    <a:pt x="7396" y="2195"/>
                    <a:pt x="7411" y="2225"/>
                  </a:cubicBezTo>
                  <a:cubicBezTo>
                    <a:pt x="7425" y="2255"/>
                    <a:pt x="7453" y="2304"/>
                    <a:pt x="7469" y="2262"/>
                  </a:cubicBezTo>
                  <a:cubicBezTo>
                    <a:pt x="7474" y="2251"/>
                    <a:pt x="7493" y="2176"/>
                    <a:pt x="7490" y="2161"/>
                  </a:cubicBezTo>
                  <a:cubicBezTo>
                    <a:pt x="7502" y="2231"/>
                    <a:pt x="7549" y="2134"/>
                    <a:pt x="7572" y="2127"/>
                  </a:cubicBezTo>
                  <a:cubicBezTo>
                    <a:pt x="7585" y="2109"/>
                    <a:pt x="7613" y="2082"/>
                    <a:pt x="7620" y="2051"/>
                  </a:cubicBezTo>
                  <a:cubicBezTo>
                    <a:pt x="7637" y="1966"/>
                    <a:pt x="7559" y="2021"/>
                    <a:pt x="7539" y="1977"/>
                  </a:cubicBezTo>
                  <a:cubicBezTo>
                    <a:pt x="7529" y="1957"/>
                    <a:pt x="7532" y="1905"/>
                    <a:pt x="7524" y="1880"/>
                  </a:cubicBezTo>
                  <a:cubicBezTo>
                    <a:pt x="7517" y="1859"/>
                    <a:pt x="7509" y="1854"/>
                    <a:pt x="7497" y="1849"/>
                  </a:cubicBezTo>
                  <a:cubicBezTo>
                    <a:pt x="7476" y="1840"/>
                    <a:pt x="7445" y="1853"/>
                    <a:pt x="7425" y="1828"/>
                  </a:cubicBezTo>
                  <a:cubicBezTo>
                    <a:pt x="7411" y="1809"/>
                    <a:pt x="7401" y="1772"/>
                    <a:pt x="7410" y="1738"/>
                  </a:cubicBezTo>
                  <a:cubicBezTo>
                    <a:pt x="7422" y="1696"/>
                    <a:pt x="7454" y="1698"/>
                    <a:pt x="7474" y="1695"/>
                  </a:cubicBezTo>
                  <a:cubicBezTo>
                    <a:pt x="7473" y="1665"/>
                    <a:pt x="7468" y="1654"/>
                    <a:pt x="7455" y="1649"/>
                  </a:cubicBezTo>
                  <a:cubicBezTo>
                    <a:pt x="7453" y="1648"/>
                    <a:pt x="7422" y="1648"/>
                    <a:pt x="7422" y="1644"/>
                  </a:cubicBezTo>
                  <a:cubicBezTo>
                    <a:pt x="7424" y="1600"/>
                    <a:pt x="7462" y="1613"/>
                    <a:pt x="7475" y="1612"/>
                  </a:cubicBezTo>
                  <a:cubicBezTo>
                    <a:pt x="7479" y="1550"/>
                    <a:pt x="7438" y="1498"/>
                    <a:pt x="7417" y="1478"/>
                  </a:cubicBezTo>
                  <a:cubicBezTo>
                    <a:pt x="7396" y="1458"/>
                    <a:pt x="7370" y="1472"/>
                    <a:pt x="7354" y="1430"/>
                  </a:cubicBezTo>
                  <a:cubicBezTo>
                    <a:pt x="7345" y="1405"/>
                    <a:pt x="7348" y="1381"/>
                    <a:pt x="7334" y="1365"/>
                  </a:cubicBezTo>
                  <a:cubicBezTo>
                    <a:pt x="7303" y="1333"/>
                    <a:pt x="7276" y="1401"/>
                    <a:pt x="7247" y="1391"/>
                  </a:cubicBezTo>
                  <a:cubicBezTo>
                    <a:pt x="7252" y="1393"/>
                    <a:pt x="7237" y="1278"/>
                    <a:pt x="7232" y="1266"/>
                  </a:cubicBezTo>
                  <a:cubicBezTo>
                    <a:pt x="7215" y="1231"/>
                    <a:pt x="7183" y="1219"/>
                    <a:pt x="7161" y="1219"/>
                  </a:cubicBezTo>
                  <a:cubicBezTo>
                    <a:pt x="7195" y="1220"/>
                    <a:pt x="7209" y="1174"/>
                    <a:pt x="7178" y="1134"/>
                  </a:cubicBezTo>
                  <a:cubicBezTo>
                    <a:pt x="7145" y="1089"/>
                    <a:pt x="7085" y="1065"/>
                    <a:pt x="7046" y="1086"/>
                  </a:cubicBezTo>
                  <a:cubicBezTo>
                    <a:pt x="7024" y="1098"/>
                    <a:pt x="7007" y="1126"/>
                    <a:pt x="7037" y="1148"/>
                  </a:cubicBezTo>
                  <a:cubicBezTo>
                    <a:pt x="7033" y="1155"/>
                    <a:pt x="7025" y="1172"/>
                    <a:pt x="7027" y="1185"/>
                  </a:cubicBezTo>
                  <a:cubicBezTo>
                    <a:pt x="7028" y="1197"/>
                    <a:pt x="7035" y="1200"/>
                    <a:pt x="7040" y="1205"/>
                  </a:cubicBezTo>
                  <a:cubicBezTo>
                    <a:pt x="7052" y="1217"/>
                    <a:pt x="7076" y="1228"/>
                    <a:pt x="7090" y="1222"/>
                  </a:cubicBezTo>
                  <a:cubicBezTo>
                    <a:pt x="7066" y="1233"/>
                    <a:pt x="7057" y="1264"/>
                    <a:pt x="7030" y="1260"/>
                  </a:cubicBezTo>
                  <a:cubicBezTo>
                    <a:pt x="7027" y="1245"/>
                    <a:pt x="7023" y="1239"/>
                    <a:pt x="7015" y="1242"/>
                  </a:cubicBezTo>
                  <a:cubicBezTo>
                    <a:pt x="7005" y="1245"/>
                    <a:pt x="6954" y="1271"/>
                    <a:pt x="6950" y="1293"/>
                  </a:cubicBezTo>
                  <a:cubicBezTo>
                    <a:pt x="6957" y="1254"/>
                    <a:pt x="6985" y="1237"/>
                    <a:pt x="6994" y="1202"/>
                  </a:cubicBezTo>
                  <a:cubicBezTo>
                    <a:pt x="6998" y="1190"/>
                    <a:pt x="7004" y="1091"/>
                    <a:pt x="6999" y="1087"/>
                  </a:cubicBezTo>
                  <a:cubicBezTo>
                    <a:pt x="6961" y="1066"/>
                    <a:pt x="6924" y="1093"/>
                    <a:pt x="6886" y="1103"/>
                  </a:cubicBezTo>
                  <a:cubicBezTo>
                    <a:pt x="6861" y="1109"/>
                    <a:pt x="6835" y="1111"/>
                    <a:pt x="6811" y="1132"/>
                  </a:cubicBezTo>
                  <a:cubicBezTo>
                    <a:pt x="6797" y="1145"/>
                    <a:pt x="6764" y="1181"/>
                    <a:pt x="6755" y="1203"/>
                  </a:cubicBezTo>
                  <a:cubicBezTo>
                    <a:pt x="6742" y="1234"/>
                    <a:pt x="6755" y="1249"/>
                    <a:pt x="6766" y="1269"/>
                  </a:cubicBezTo>
                  <a:cubicBezTo>
                    <a:pt x="6751" y="1263"/>
                    <a:pt x="6741" y="1264"/>
                    <a:pt x="6730" y="1283"/>
                  </a:cubicBezTo>
                  <a:cubicBezTo>
                    <a:pt x="6718" y="1303"/>
                    <a:pt x="6700" y="1304"/>
                    <a:pt x="6708" y="1350"/>
                  </a:cubicBezTo>
                  <a:cubicBezTo>
                    <a:pt x="6658" y="1364"/>
                    <a:pt x="6696" y="1261"/>
                    <a:pt x="6705" y="1232"/>
                  </a:cubicBezTo>
                  <a:cubicBezTo>
                    <a:pt x="6715" y="1201"/>
                    <a:pt x="6711" y="1196"/>
                    <a:pt x="6728" y="1171"/>
                  </a:cubicBezTo>
                  <a:cubicBezTo>
                    <a:pt x="6741" y="1153"/>
                    <a:pt x="6751" y="1150"/>
                    <a:pt x="6763" y="1146"/>
                  </a:cubicBezTo>
                  <a:cubicBezTo>
                    <a:pt x="6768" y="1144"/>
                    <a:pt x="6773" y="1142"/>
                    <a:pt x="6779" y="1138"/>
                  </a:cubicBezTo>
                  <a:cubicBezTo>
                    <a:pt x="6798" y="1126"/>
                    <a:pt x="6820" y="1075"/>
                    <a:pt x="6840" y="1075"/>
                  </a:cubicBezTo>
                  <a:close/>
                  <a:moveTo>
                    <a:pt x="15671" y="1081"/>
                  </a:moveTo>
                  <a:cubicBezTo>
                    <a:pt x="15669" y="1084"/>
                    <a:pt x="15668" y="1087"/>
                    <a:pt x="15667" y="1091"/>
                  </a:cubicBezTo>
                  <a:cubicBezTo>
                    <a:pt x="15662" y="1105"/>
                    <a:pt x="15661" y="1123"/>
                    <a:pt x="15664" y="1143"/>
                  </a:cubicBezTo>
                  <a:cubicBezTo>
                    <a:pt x="15651" y="1146"/>
                    <a:pt x="15637" y="1150"/>
                    <a:pt x="15624" y="1152"/>
                  </a:cubicBezTo>
                  <a:lnTo>
                    <a:pt x="15618" y="1154"/>
                  </a:lnTo>
                  <a:cubicBezTo>
                    <a:pt x="15621" y="1151"/>
                    <a:pt x="15625" y="1147"/>
                    <a:pt x="15628" y="1143"/>
                  </a:cubicBezTo>
                  <a:cubicBezTo>
                    <a:pt x="15640" y="1129"/>
                    <a:pt x="15650" y="1113"/>
                    <a:pt x="15661" y="1097"/>
                  </a:cubicBezTo>
                  <a:cubicBezTo>
                    <a:pt x="15664" y="1091"/>
                    <a:pt x="15667" y="1086"/>
                    <a:pt x="15671" y="1081"/>
                  </a:cubicBezTo>
                  <a:close/>
                  <a:moveTo>
                    <a:pt x="5220" y="1242"/>
                  </a:moveTo>
                  <a:cubicBezTo>
                    <a:pt x="5215" y="1245"/>
                    <a:pt x="5210" y="1246"/>
                    <a:pt x="5206" y="1252"/>
                  </a:cubicBezTo>
                  <a:cubicBezTo>
                    <a:pt x="5209" y="1249"/>
                    <a:pt x="5212" y="1245"/>
                    <a:pt x="5215" y="1243"/>
                  </a:cubicBezTo>
                  <a:cubicBezTo>
                    <a:pt x="5216" y="1242"/>
                    <a:pt x="5218" y="1243"/>
                    <a:pt x="5220" y="1242"/>
                  </a:cubicBezTo>
                  <a:close/>
                  <a:moveTo>
                    <a:pt x="14134" y="1490"/>
                  </a:moveTo>
                  <a:cubicBezTo>
                    <a:pt x="14142" y="1499"/>
                    <a:pt x="14150" y="1509"/>
                    <a:pt x="14159" y="1521"/>
                  </a:cubicBezTo>
                  <a:lnTo>
                    <a:pt x="14164" y="1528"/>
                  </a:lnTo>
                  <a:cubicBezTo>
                    <a:pt x="14172" y="1538"/>
                    <a:pt x="14174" y="1541"/>
                    <a:pt x="14175" y="1549"/>
                  </a:cubicBezTo>
                  <a:cubicBezTo>
                    <a:pt x="14176" y="1557"/>
                    <a:pt x="14176" y="1568"/>
                    <a:pt x="14176" y="1579"/>
                  </a:cubicBezTo>
                  <a:cubicBezTo>
                    <a:pt x="14176" y="1600"/>
                    <a:pt x="14176" y="1625"/>
                    <a:pt x="14183" y="1649"/>
                  </a:cubicBezTo>
                  <a:cubicBezTo>
                    <a:pt x="14188" y="1666"/>
                    <a:pt x="14195" y="1679"/>
                    <a:pt x="14201" y="1690"/>
                  </a:cubicBezTo>
                  <a:cubicBezTo>
                    <a:pt x="14205" y="1699"/>
                    <a:pt x="14209" y="1708"/>
                    <a:pt x="14212" y="1717"/>
                  </a:cubicBezTo>
                  <a:cubicBezTo>
                    <a:pt x="14218" y="1735"/>
                    <a:pt x="14230" y="1757"/>
                    <a:pt x="14252" y="1757"/>
                  </a:cubicBezTo>
                  <a:cubicBezTo>
                    <a:pt x="14258" y="1757"/>
                    <a:pt x="14263" y="1754"/>
                    <a:pt x="14269" y="1752"/>
                  </a:cubicBezTo>
                  <a:cubicBezTo>
                    <a:pt x="14265" y="1762"/>
                    <a:pt x="14262" y="1773"/>
                    <a:pt x="14261" y="1786"/>
                  </a:cubicBezTo>
                  <a:cubicBezTo>
                    <a:pt x="14258" y="1828"/>
                    <a:pt x="14278" y="1859"/>
                    <a:pt x="14292" y="1882"/>
                  </a:cubicBezTo>
                  <a:lnTo>
                    <a:pt x="14295" y="1888"/>
                  </a:lnTo>
                  <a:cubicBezTo>
                    <a:pt x="14302" y="1900"/>
                    <a:pt x="14304" y="1905"/>
                    <a:pt x="14305" y="1905"/>
                  </a:cubicBezTo>
                  <a:cubicBezTo>
                    <a:pt x="14305" y="1906"/>
                    <a:pt x="14303" y="1907"/>
                    <a:pt x="14302" y="1908"/>
                  </a:cubicBezTo>
                  <a:cubicBezTo>
                    <a:pt x="14300" y="1911"/>
                    <a:pt x="14296" y="1914"/>
                    <a:pt x="14292" y="1922"/>
                  </a:cubicBezTo>
                  <a:cubicBezTo>
                    <a:pt x="14282" y="1943"/>
                    <a:pt x="14282" y="1969"/>
                    <a:pt x="14281" y="1985"/>
                  </a:cubicBezTo>
                  <a:cubicBezTo>
                    <a:pt x="14281" y="1990"/>
                    <a:pt x="14281" y="1997"/>
                    <a:pt x="14281" y="1999"/>
                  </a:cubicBezTo>
                  <a:cubicBezTo>
                    <a:pt x="14277" y="2011"/>
                    <a:pt x="14264" y="2026"/>
                    <a:pt x="14254" y="2036"/>
                  </a:cubicBezTo>
                  <a:cubicBezTo>
                    <a:pt x="14250" y="2040"/>
                    <a:pt x="14247" y="2043"/>
                    <a:pt x="14244" y="2047"/>
                  </a:cubicBezTo>
                  <a:cubicBezTo>
                    <a:pt x="14232" y="2062"/>
                    <a:pt x="14216" y="2070"/>
                    <a:pt x="14196" y="2070"/>
                  </a:cubicBezTo>
                  <a:cubicBezTo>
                    <a:pt x="14192" y="2070"/>
                    <a:pt x="14187" y="2070"/>
                    <a:pt x="14183" y="2070"/>
                  </a:cubicBezTo>
                  <a:cubicBezTo>
                    <a:pt x="14206" y="2046"/>
                    <a:pt x="14224" y="2004"/>
                    <a:pt x="14238" y="1945"/>
                  </a:cubicBezTo>
                  <a:cubicBezTo>
                    <a:pt x="14250" y="1892"/>
                    <a:pt x="14253" y="1847"/>
                    <a:pt x="14244" y="1809"/>
                  </a:cubicBezTo>
                  <a:cubicBezTo>
                    <a:pt x="14235" y="1769"/>
                    <a:pt x="14221" y="1755"/>
                    <a:pt x="14208" y="1743"/>
                  </a:cubicBezTo>
                  <a:cubicBezTo>
                    <a:pt x="14204" y="1739"/>
                    <a:pt x="14200" y="1735"/>
                    <a:pt x="14196" y="1730"/>
                  </a:cubicBezTo>
                  <a:cubicBezTo>
                    <a:pt x="14179" y="1708"/>
                    <a:pt x="14167" y="1666"/>
                    <a:pt x="14160" y="1635"/>
                  </a:cubicBezTo>
                  <a:lnTo>
                    <a:pt x="14158" y="1623"/>
                  </a:lnTo>
                  <a:cubicBezTo>
                    <a:pt x="14152" y="1595"/>
                    <a:pt x="14145" y="1567"/>
                    <a:pt x="14141" y="1538"/>
                  </a:cubicBezTo>
                  <a:cubicBezTo>
                    <a:pt x="14139" y="1522"/>
                    <a:pt x="14137" y="1506"/>
                    <a:pt x="14134" y="1490"/>
                  </a:cubicBezTo>
                  <a:close/>
                  <a:moveTo>
                    <a:pt x="11993" y="1616"/>
                  </a:moveTo>
                  <a:cubicBezTo>
                    <a:pt x="11994" y="1616"/>
                    <a:pt x="11995" y="1617"/>
                    <a:pt x="11997" y="1618"/>
                  </a:cubicBezTo>
                  <a:cubicBezTo>
                    <a:pt x="11996" y="1618"/>
                    <a:pt x="11995" y="1619"/>
                    <a:pt x="11995" y="1619"/>
                  </a:cubicBezTo>
                  <a:lnTo>
                    <a:pt x="11990" y="1623"/>
                  </a:lnTo>
                  <a:cubicBezTo>
                    <a:pt x="11985" y="1625"/>
                    <a:pt x="11980" y="1625"/>
                    <a:pt x="11975" y="1626"/>
                  </a:cubicBezTo>
                  <a:lnTo>
                    <a:pt x="11980" y="1623"/>
                  </a:lnTo>
                  <a:cubicBezTo>
                    <a:pt x="11984" y="1620"/>
                    <a:pt x="11989" y="1616"/>
                    <a:pt x="11993" y="1616"/>
                  </a:cubicBezTo>
                  <a:close/>
                  <a:moveTo>
                    <a:pt x="11972" y="1627"/>
                  </a:moveTo>
                  <a:cubicBezTo>
                    <a:pt x="11961" y="1629"/>
                    <a:pt x="11949" y="1630"/>
                    <a:pt x="11940" y="1641"/>
                  </a:cubicBezTo>
                  <a:cubicBezTo>
                    <a:pt x="11919" y="1665"/>
                    <a:pt x="11914" y="1713"/>
                    <a:pt x="11913" y="1747"/>
                  </a:cubicBezTo>
                  <a:cubicBezTo>
                    <a:pt x="11912" y="1779"/>
                    <a:pt x="11910" y="1781"/>
                    <a:pt x="11895" y="1781"/>
                  </a:cubicBezTo>
                  <a:cubicBezTo>
                    <a:pt x="11895" y="1781"/>
                    <a:pt x="11887" y="1781"/>
                    <a:pt x="11887" y="1781"/>
                  </a:cubicBezTo>
                  <a:lnTo>
                    <a:pt x="11887" y="1798"/>
                  </a:lnTo>
                  <a:cubicBezTo>
                    <a:pt x="11887" y="1813"/>
                    <a:pt x="11886" y="1812"/>
                    <a:pt x="11882" y="1812"/>
                  </a:cubicBezTo>
                  <a:cubicBezTo>
                    <a:pt x="11879" y="1812"/>
                    <a:pt x="11875" y="1808"/>
                    <a:pt x="11871" y="1806"/>
                  </a:cubicBezTo>
                  <a:cubicBezTo>
                    <a:pt x="11876" y="1801"/>
                    <a:pt x="11882" y="1798"/>
                    <a:pt x="11884" y="1784"/>
                  </a:cubicBezTo>
                  <a:cubicBezTo>
                    <a:pt x="11885" y="1784"/>
                    <a:pt x="11886" y="1782"/>
                    <a:pt x="11887" y="1781"/>
                  </a:cubicBezTo>
                  <a:cubicBezTo>
                    <a:pt x="11902" y="1776"/>
                    <a:pt x="11908" y="1761"/>
                    <a:pt x="11910" y="1721"/>
                  </a:cubicBezTo>
                  <a:cubicBezTo>
                    <a:pt x="11912" y="1679"/>
                    <a:pt x="11917" y="1653"/>
                    <a:pt x="11928" y="1641"/>
                  </a:cubicBezTo>
                  <a:cubicBezTo>
                    <a:pt x="11934" y="1634"/>
                    <a:pt x="11944" y="1633"/>
                    <a:pt x="11954" y="1632"/>
                  </a:cubicBezTo>
                  <a:cubicBezTo>
                    <a:pt x="11960" y="1631"/>
                    <a:pt x="11966" y="1630"/>
                    <a:pt x="11972" y="1627"/>
                  </a:cubicBezTo>
                  <a:close/>
                  <a:moveTo>
                    <a:pt x="18794" y="1629"/>
                  </a:moveTo>
                  <a:cubicBezTo>
                    <a:pt x="18810" y="1650"/>
                    <a:pt x="18826" y="1665"/>
                    <a:pt x="18842" y="1680"/>
                  </a:cubicBezTo>
                  <a:cubicBezTo>
                    <a:pt x="18859" y="1695"/>
                    <a:pt x="18875" y="1711"/>
                    <a:pt x="18890" y="1732"/>
                  </a:cubicBezTo>
                  <a:cubicBezTo>
                    <a:pt x="18894" y="1738"/>
                    <a:pt x="18897" y="1744"/>
                    <a:pt x="18898" y="1747"/>
                  </a:cubicBezTo>
                  <a:cubicBezTo>
                    <a:pt x="18896" y="1749"/>
                    <a:pt x="18893" y="1749"/>
                    <a:pt x="18890" y="1749"/>
                  </a:cubicBezTo>
                  <a:cubicBezTo>
                    <a:pt x="18886" y="1749"/>
                    <a:pt x="18881" y="1748"/>
                    <a:pt x="18877" y="1746"/>
                  </a:cubicBezTo>
                  <a:cubicBezTo>
                    <a:pt x="18868" y="1740"/>
                    <a:pt x="18860" y="1730"/>
                    <a:pt x="18850" y="1720"/>
                  </a:cubicBezTo>
                  <a:cubicBezTo>
                    <a:pt x="18842" y="1711"/>
                    <a:pt x="18835" y="1703"/>
                    <a:pt x="18827" y="1697"/>
                  </a:cubicBezTo>
                  <a:cubicBezTo>
                    <a:pt x="18816" y="1688"/>
                    <a:pt x="18804" y="1682"/>
                    <a:pt x="18793" y="1678"/>
                  </a:cubicBezTo>
                  <a:lnTo>
                    <a:pt x="18794" y="1672"/>
                  </a:lnTo>
                  <a:cubicBezTo>
                    <a:pt x="18797" y="1657"/>
                    <a:pt x="18797" y="1642"/>
                    <a:pt x="18794" y="1629"/>
                  </a:cubicBezTo>
                  <a:close/>
                  <a:moveTo>
                    <a:pt x="13892" y="1703"/>
                  </a:moveTo>
                  <a:cubicBezTo>
                    <a:pt x="13913" y="1703"/>
                    <a:pt x="13929" y="1710"/>
                    <a:pt x="13945" y="1726"/>
                  </a:cubicBezTo>
                  <a:cubicBezTo>
                    <a:pt x="13967" y="1749"/>
                    <a:pt x="13981" y="1774"/>
                    <a:pt x="13985" y="1789"/>
                  </a:cubicBezTo>
                  <a:cubicBezTo>
                    <a:pt x="13978" y="1788"/>
                    <a:pt x="13966" y="1780"/>
                    <a:pt x="13959" y="1775"/>
                  </a:cubicBezTo>
                  <a:cubicBezTo>
                    <a:pt x="13943" y="1765"/>
                    <a:pt x="13928" y="1752"/>
                    <a:pt x="13912" y="1738"/>
                  </a:cubicBezTo>
                  <a:cubicBezTo>
                    <a:pt x="13898" y="1727"/>
                    <a:pt x="13884" y="1714"/>
                    <a:pt x="13869" y="1704"/>
                  </a:cubicBezTo>
                  <a:cubicBezTo>
                    <a:pt x="13869" y="1704"/>
                    <a:pt x="13872" y="1704"/>
                    <a:pt x="13872" y="1704"/>
                  </a:cubicBezTo>
                  <a:cubicBezTo>
                    <a:pt x="13879" y="1703"/>
                    <a:pt x="13885" y="1703"/>
                    <a:pt x="13892" y="1703"/>
                  </a:cubicBezTo>
                  <a:close/>
                  <a:moveTo>
                    <a:pt x="11683" y="1721"/>
                  </a:moveTo>
                  <a:cubicBezTo>
                    <a:pt x="11683" y="1721"/>
                    <a:pt x="11684" y="1721"/>
                    <a:pt x="11684" y="1721"/>
                  </a:cubicBezTo>
                  <a:cubicBezTo>
                    <a:pt x="11685" y="1721"/>
                    <a:pt x="11686" y="1723"/>
                    <a:pt x="11687" y="1723"/>
                  </a:cubicBezTo>
                  <a:lnTo>
                    <a:pt x="11686" y="1749"/>
                  </a:lnTo>
                  <a:cubicBezTo>
                    <a:pt x="11685" y="1756"/>
                    <a:pt x="11685" y="1765"/>
                    <a:pt x="11685" y="1772"/>
                  </a:cubicBezTo>
                  <a:cubicBezTo>
                    <a:pt x="11684" y="1771"/>
                    <a:pt x="11683" y="1771"/>
                    <a:pt x="11682" y="1769"/>
                  </a:cubicBezTo>
                  <a:cubicBezTo>
                    <a:pt x="11681" y="1768"/>
                    <a:pt x="11680" y="1766"/>
                    <a:pt x="11679" y="1764"/>
                  </a:cubicBezTo>
                  <a:lnTo>
                    <a:pt x="11681" y="1737"/>
                  </a:lnTo>
                  <a:lnTo>
                    <a:pt x="11679" y="1737"/>
                  </a:lnTo>
                  <a:cubicBezTo>
                    <a:pt x="11680" y="1731"/>
                    <a:pt x="11682" y="1736"/>
                    <a:pt x="11683" y="1721"/>
                  </a:cubicBezTo>
                  <a:close/>
                  <a:moveTo>
                    <a:pt x="13556" y="1766"/>
                  </a:moveTo>
                  <a:lnTo>
                    <a:pt x="13558" y="1783"/>
                  </a:lnTo>
                  <a:lnTo>
                    <a:pt x="13558" y="1800"/>
                  </a:lnTo>
                  <a:lnTo>
                    <a:pt x="13561" y="1800"/>
                  </a:lnTo>
                  <a:lnTo>
                    <a:pt x="13557" y="1806"/>
                  </a:lnTo>
                  <a:cubicBezTo>
                    <a:pt x="13556" y="1802"/>
                    <a:pt x="13556" y="1802"/>
                    <a:pt x="13556" y="1801"/>
                  </a:cubicBezTo>
                  <a:cubicBezTo>
                    <a:pt x="13557" y="1799"/>
                    <a:pt x="13557" y="1797"/>
                    <a:pt x="13557" y="1797"/>
                  </a:cubicBezTo>
                  <a:cubicBezTo>
                    <a:pt x="13556" y="1797"/>
                    <a:pt x="13555" y="1797"/>
                    <a:pt x="13554" y="1797"/>
                  </a:cubicBezTo>
                  <a:cubicBezTo>
                    <a:pt x="13554" y="1793"/>
                    <a:pt x="13554" y="1784"/>
                    <a:pt x="13556" y="1766"/>
                  </a:cubicBezTo>
                  <a:close/>
                  <a:moveTo>
                    <a:pt x="11811" y="1791"/>
                  </a:moveTo>
                  <a:cubicBezTo>
                    <a:pt x="11813" y="1791"/>
                    <a:pt x="11816" y="1793"/>
                    <a:pt x="11819" y="1794"/>
                  </a:cubicBezTo>
                  <a:cubicBezTo>
                    <a:pt x="11817" y="1795"/>
                    <a:pt x="11815" y="1795"/>
                    <a:pt x="11814" y="1797"/>
                  </a:cubicBezTo>
                  <a:cubicBezTo>
                    <a:pt x="11812" y="1801"/>
                    <a:pt x="11809" y="1804"/>
                    <a:pt x="11804" y="1805"/>
                  </a:cubicBezTo>
                  <a:lnTo>
                    <a:pt x="11800" y="1805"/>
                  </a:lnTo>
                  <a:cubicBezTo>
                    <a:pt x="11798" y="1805"/>
                    <a:pt x="11797" y="1802"/>
                    <a:pt x="11795" y="1801"/>
                  </a:cubicBezTo>
                  <a:cubicBezTo>
                    <a:pt x="11799" y="1799"/>
                    <a:pt x="11803" y="1799"/>
                    <a:pt x="11806" y="1794"/>
                  </a:cubicBezTo>
                  <a:cubicBezTo>
                    <a:pt x="11807" y="1792"/>
                    <a:pt x="11809" y="1791"/>
                    <a:pt x="11811" y="1791"/>
                  </a:cubicBezTo>
                  <a:close/>
                  <a:moveTo>
                    <a:pt x="6974" y="1792"/>
                  </a:moveTo>
                  <a:cubicBezTo>
                    <a:pt x="6927" y="1784"/>
                    <a:pt x="6872" y="1843"/>
                    <a:pt x="6868" y="1951"/>
                  </a:cubicBezTo>
                  <a:cubicBezTo>
                    <a:pt x="6882" y="1950"/>
                    <a:pt x="6896" y="1950"/>
                    <a:pt x="6910" y="1946"/>
                  </a:cubicBezTo>
                  <a:cubicBezTo>
                    <a:pt x="6929" y="1941"/>
                    <a:pt x="6954" y="1932"/>
                    <a:pt x="6971" y="1912"/>
                  </a:cubicBezTo>
                  <a:cubicBezTo>
                    <a:pt x="6979" y="1903"/>
                    <a:pt x="7001" y="1851"/>
                    <a:pt x="7002" y="1831"/>
                  </a:cubicBezTo>
                  <a:cubicBezTo>
                    <a:pt x="7003" y="1800"/>
                    <a:pt x="6985" y="1794"/>
                    <a:pt x="6974" y="1792"/>
                  </a:cubicBezTo>
                  <a:close/>
                  <a:moveTo>
                    <a:pt x="11811" y="1908"/>
                  </a:moveTo>
                  <a:cubicBezTo>
                    <a:pt x="11814" y="1911"/>
                    <a:pt x="11817" y="1915"/>
                    <a:pt x="11818" y="1916"/>
                  </a:cubicBezTo>
                  <a:cubicBezTo>
                    <a:pt x="11818" y="1917"/>
                    <a:pt x="11816" y="1920"/>
                    <a:pt x="11815" y="1922"/>
                  </a:cubicBezTo>
                  <a:cubicBezTo>
                    <a:pt x="11813" y="1927"/>
                    <a:pt x="11810" y="1933"/>
                    <a:pt x="11809" y="1942"/>
                  </a:cubicBezTo>
                  <a:cubicBezTo>
                    <a:pt x="11809" y="1948"/>
                    <a:pt x="11810" y="1953"/>
                    <a:pt x="11810" y="1959"/>
                  </a:cubicBezTo>
                  <a:cubicBezTo>
                    <a:pt x="11808" y="1958"/>
                    <a:pt x="11807" y="1957"/>
                    <a:pt x="11806" y="1957"/>
                  </a:cubicBezTo>
                  <a:cubicBezTo>
                    <a:pt x="11804" y="1948"/>
                    <a:pt x="11803" y="1939"/>
                    <a:pt x="11804" y="1934"/>
                  </a:cubicBezTo>
                  <a:cubicBezTo>
                    <a:pt x="11804" y="1933"/>
                    <a:pt x="11806" y="1930"/>
                    <a:pt x="11806" y="1928"/>
                  </a:cubicBezTo>
                  <a:cubicBezTo>
                    <a:pt x="11809" y="1922"/>
                    <a:pt x="11811" y="1916"/>
                    <a:pt x="11811" y="1908"/>
                  </a:cubicBezTo>
                  <a:close/>
                  <a:moveTo>
                    <a:pt x="2621" y="1986"/>
                  </a:moveTo>
                  <a:cubicBezTo>
                    <a:pt x="2619" y="1992"/>
                    <a:pt x="2616" y="1998"/>
                    <a:pt x="2613" y="2005"/>
                  </a:cubicBezTo>
                  <a:cubicBezTo>
                    <a:pt x="2610" y="2013"/>
                    <a:pt x="2608" y="2020"/>
                    <a:pt x="2606" y="2023"/>
                  </a:cubicBezTo>
                  <a:cubicBezTo>
                    <a:pt x="2599" y="2038"/>
                    <a:pt x="2589" y="2044"/>
                    <a:pt x="2575" y="2044"/>
                  </a:cubicBezTo>
                  <a:cubicBezTo>
                    <a:pt x="2571" y="2044"/>
                    <a:pt x="2568" y="2044"/>
                    <a:pt x="2564" y="2044"/>
                  </a:cubicBezTo>
                  <a:cubicBezTo>
                    <a:pt x="2564" y="2043"/>
                    <a:pt x="2565" y="2042"/>
                    <a:pt x="2566" y="2042"/>
                  </a:cubicBezTo>
                  <a:cubicBezTo>
                    <a:pt x="2571" y="2038"/>
                    <a:pt x="2575" y="2034"/>
                    <a:pt x="2579" y="2030"/>
                  </a:cubicBezTo>
                  <a:lnTo>
                    <a:pt x="2621" y="1986"/>
                  </a:lnTo>
                  <a:close/>
                  <a:moveTo>
                    <a:pt x="11834" y="2056"/>
                  </a:moveTo>
                  <a:cubicBezTo>
                    <a:pt x="11835" y="2057"/>
                    <a:pt x="11837" y="2060"/>
                    <a:pt x="11837" y="2060"/>
                  </a:cubicBezTo>
                  <a:cubicBezTo>
                    <a:pt x="11842" y="2073"/>
                    <a:pt x="11841" y="2078"/>
                    <a:pt x="11838" y="2093"/>
                  </a:cubicBezTo>
                  <a:cubicBezTo>
                    <a:pt x="11836" y="2102"/>
                    <a:pt x="11835" y="2112"/>
                    <a:pt x="11834" y="2125"/>
                  </a:cubicBezTo>
                  <a:cubicBezTo>
                    <a:pt x="11834" y="2136"/>
                    <a:pt x="11839" y="2146"/>
                    <a:pt x="11841" y="2156"/>
                  </a:cubicBezTo>
                  <a:cubicBezTo>
                    <a:pt x="11840" y="2154"/>
                    <a:pt x="11839" y="2152"/>
                    <a:pt x="11838" y="2150"/>
                  </a:cubicBezTo>
                  <a:lnTo>
                    <a:pt x="11836" y="2145"/>
                  </a:lnTo>
                  <a:cubicBezTo>
                    <a:pt x="11833" y="2139"/>
                    <a:pt x="11832" y="2131"/>
                    <a:pt x="11831" y="2125"/>
                  </a:cubicBezTo>
                  <a:lnTo>
                    <a:pt x="11829" y="2118"/>
                  </a:lnTo>
                  <a:lnTo>
                    <a:pt x="11829" y="2110"/>
                  </a:lnTo>
                  <a:cubicBezTo>
                    <a:pt x="11829" y="2103"/>
                    <a:pt x="11831" y="2095"/>
                    <a:pt x="11832" y="2088"/>
                  </a:cubicBezTo>
                  <a:cubicBezTo>
                    <a:pt x="11834" y="2079"/>
                    <a:pt x="11835" y="2068"/>
                    <a:pt x="11834" y="2056"/>
                  </a:cubicBezTo>
                  <a:close/>
                  <a:moveTo>
                    <a:pt x="9855" y="2091"/>
                  </a:moveTo>
                  <a:cubicBezTo>
                    <a:pt x="9841" y="2098"/>
                    <a:pt x="9844" y="2134"/>
                    <a:pt x="9834" y="2147"/>
                  </a:cubicBezTo>
                  <a:cubicBezTo>
                    <a:pt x="9824" y="2162"/>
                    <a:pt x="9809" y="2140"/>
                    <a:pt x="9796" y="2144"/>
                  </a:cubicBezTo>
                  <a:cubicBezTo>
                    <a:pt x="9783" y="2148"/>
                    <a:pt x="9770" y="2156"/>
                    <a:pt x="9756" y="2155"/>
                  </a:cubicBezTo>
                  <a:cubicBezTo>
                    <a:pt x="9742" y="2153"/>
                    <a:pt x="9728" y="2140"/>
                    <a:pt x="9714" y="2144"/>
                  </a:cubicBezTo>
                  <a:cubicBezTo>
                    <a:pt x="9703" y="2147"/>
                    <a:pt x="9695" y="2175"/>
                    <a:pt x="9683" y="2175"/>
                  </a:cubicBezTo>
                  <a:cubicBezTo>
                    <a:pt x="9671" y="2175"/>
                    <a:pt x="9664" y="2147"/>
                    <a:pt x="9650" y="2150"/>
                  </a:cubicBezTo>
                  <a:cubicBezTo>
                    <a:pt x="9642" y="2174"/>
                    <a:pt x="9640" y="2195"/>
                    <a:pt x="9628" y="2212"/>
                  </a:cubicBezTo>
                  <a:cubicBezTo>
                    <a:pt x="9616" y="2229"/>
                    <a:pt x="9606" y="2236"/>
                    <a:pt x="9595" y="2259"/>
                  </a:cubicBezTo>
                  <a:cubicBezTo>
                    <a:pt x="9595" y="2228"/>
                    <a:pt x="9601" y="2179"/>
                    <a:pt x="9591" y="2153"/>
                  </a:cubicBezTo>
                  <a:cubicBezTo>
                    <a:pt x="9582" y="2130"/>
                    <a:pt x="9562" y="2122"/>
                    <a:pt x="9549" y="2119"/>
                  </a:cubicBezTo>
                  <a:cubicBezTo>
                    <a:pt x="9520" y="2112"/>
                    <a:pt x="9494" y="2136"/>
                    <a:pt x="9470" y="2172"/>
                  </a:cubicBezTo>
                  <a:cubicBezTo>
                    <a:pt x="9460" y="2187"/>
                    <a:pt x="9447" y="2200"/>
                    <a:pt x="9442" y="2224"/>
                  </a:cubicBezTo>
                  <a:cubicBezTo>
                    <a:pt x="9459" y="2238"/>
                    <a:pt x="9469" y="2242"/>
                    <a:pt x="9486" y="2230"/>
                  </a:cubicBezTo>
                  <a:cubicBezTo>
                    <a:pt x="9505" y="2217"/>
                    <a:pt x="9523" y="2201"/>
                    <a:pt x="9541" y="2229"/>
                  </a:cubicBezTo>
                  <a:cubicBezTo>
                    <a:pt x="9570" y="2271"/>
                    <a:pt x="9517" y="2291"/>
                    <a:pt x="9504" y="2293"/>
                  </a:cubicBezTo>
                  <a:cubicBezTo>
                    <a:pt x="9488" y="2296"/>
                    <a:pt x="9470" y="2292"/>
                    <a:pt x="9459" y="2320"/>
                  </a:cubicBezTo>
                  <a:cubicBezTo>
                    <a:pt x="9457" y="2324"/>
                    <a:pt x="9518" y="2349"/>
                    <a:pt x="9522" y="2358"/>
                  </a:cubicBezTo>
                  <a:cubicBezTo>
                    <a:pt x="9527" y="2367"/>
                    <a:pt x="9547" y="2410"/>
                    <a:pt x="9532" y="2420"/>
                  </a:cubicBezTo>
                  <a:cubicBezTo>
                    <a:pt x="9520" y="2427"/>
                    <a:pt x="9507" y="2435"/>
                    <a:pt x="9500" y="2457"/>
                  </a:cubicBezTo>
                  <a:cubicBezTo>
                    <a:pt x="9516" y="2479"/>
                    <a:pt x="9534" y="2461"/>
                    <a:pt x="9551" y="2466"/>
                  </a:cubicBezTo>
                  <a:cubicBezTo>
                    <a:pt x="9590" y="2478"/>
                    <a:pt x="9625" y="2515"/>
                    <a:pt x="9662" y="2537"/>
                  </a:cubicBezTo>
                  <a:cubicBezTo>
                    <a:pt x="9697" y="2558"/>
                    <a:pt x="9727" y="2501"/>
                    <a:pt x="9759" y="2483"/>
                  </a:cubicBezTo>
                  <a:cubicBezTo>
                    <a:pt x="9775" y="2475"/>
                    <a:pt x="9791" y="2479"/>
                    <a:pt x="9806" y="2469"/>
                  </a:cubicBezTo>
                  <a:cubicBezTo>
                    <a:pt x="9821" y="2460"/>
                    <a:pt x="9832" y="2438"/>
                    <a:pt x="9846" y="2427"/>
                  </a:cubicBezTo>
                  <a:cubicBezTo>
                    <a:pt x="9876" y="2403"/>
                    <a:pt x="9900" y="2407"/>
                    <a:pt x="9927" y="2360"/>
                  </a:cubicBezTo>
                  <a:cubicBezTo>
                    <a:pt x="9948" y="2323"/>
                    <a:pt x="9997" y="2287"/>
                    <a:pt x="9962" y="2224"/>
                  </a:cubicBezTo>
                  <a:cubicBezTo>
                    <a:pt x="9958" y="2215"/>
                    <a:pt x="9949" y="2214"/>
                    <a:pt x="9943" y="2205"/>
                  </a:cubicBezTo>
                  <a:cubicBezTo>
                    <a:pt x="9934" y="2192"/>
                    <a:pt x="9927" y="2169"/>
                    <a:pt x="9918" y="2155"/>
                  </a:cubicBezTo>
                  <a:cubicBezTo>
                    <a:pt x="9908" y="2138"/>
                    <a:pt x="9896" y="2135"/>
                    <a:pt x="9885" y="2122"/>
                  </a:cubicBezTo>
                  <a:cubicBezTo>
                    <a:pt x="9876" y="2111"/>
                    <a:pt x="9867" y="2085"/>
                    <a:pt x="9855" y="2091"/>
                  </a:cubicBezTo>
                  <a:close/>
                  <a:moveTo>
                    <a:pt x="19119" y="2676"/>
                  </a:moveTo>
                  <a:lnTo>
                    <a:pt x="19123" y="2676"/>
                  </a:lnTo>
                  <a:cubicBezTo>
                    <a:pt x="19127" y="2676"/>
                    <a:pt x="19131" y="2677"/>
                    <a:pt x="19134" y="2679"/>
                  </a:cubicBezTo>
                  <a:cubicBezTo>
                    <a:pt x="19132" y="2696"/>
                    <a:pt x="19131" y="2714"/>
                    <a:pt x="19133" y="2725"/>
                  </a:cubicBezTo>
                  <a:cubicBezTo>
                    <a:pt x="19133" y="2727"/>
                    <a:pt x="19133" y="2729"/>
                    <a:pt x="19134" y="2731"/>
                  </a:cubicBezTo>
                  <a:cubicBezTo>
                    <a:pt x="19125" y="2719"/>
                    <a:pt x="19117" y="2703"/>
                    <a:pt x="19109" y="2685"/>
                  </a:cubicBezTo>
                  <a:lnTo>
                    <a:pt x="19105" y="2677"/>
                  </a:lnTo>
                  <a:cubicBezTo>
                    <a:pt x="19108" y="2676"/>
                    <a:pt x="19113" y="2676"/>
                    <a:pt x="19119" y="2676"/>
                  </a:cubicBezTo>
                  <a:close/>
                  <a:moveTo>
                    <a:pt x="2571" y="2987"/>
                  </a:moveTo>
                  <a:cubicBezTo>
                    <a:pt x="2569" y="2993"/>
                    <a:pt x="2568" y="2999"/>
                    <a:pt x="2567" y="3004"/>
                  </a:cubicBezTo>
                  <a:cubicBezTo>
                    <a:pt x="2559" y="3016"/>
                    <a:pt x="2547" y="3030"/>
                    <a:pt x="2542" y="3037"/>
                  </a:cubicBezTo>
                  <a:lnTo>
                    <a:pt x="2541" y="3038"/>
                  </a:lnTo>
                  <a:lnTo>
                    <a:pt x="2507" y="3038"/>
                  </a:lnTo>
                  <a:cubicBezTo>
                    <a:pt x="2528" y="3024"/>
                    <a:pt x="2550" y="3009"/>
                    <a:pt x="2571" y="2987"/>
                  </a:cubicBezTo>
                  <a:close/>
                  <a:moveTo>
                    <a:pt x="10918" y="3143"/>
                  </a:moveTo>
                  <a:cubicBezTo>
                    <a:pt x="10920" y="3143"/>
                    <a:pt x="10921" y="3143"/>
                    <a:pt x="10924" y="3143"/>
                  </a:cubicBezTo>
                  <a:cubicBezTo>
                    <a:pt x="10924" y="3143"/>
                    <a:pt x="10924" y="3143"/>
                    <a:pt x="10925" y="3143"/>
                  </a:cubicBezTo>
                  <a:cubicBezTo>
                    <a:pt x="10925" y="3143"/>
                    <a:pt x="10926" y="3145"/>
                    <a:pt x="10924" y="3155"/>
                  </a:cubicBezTo>
                  <a:cubicBezTo>
                    <a:pt x="10921" y="3155"/>
                    <a:pt x="10917" y="3153"/>
                    <a:pt x="10914" y="3151"/>
                  </a:cubicBezTo>
                  <a:lnTo>
                    <a:pt x="10909" y="3145"/>
                  </a:lnTo>
                  <a:cubicBezTo>
                    <a:pt x="10909" y="3145"/>
                    <a:pt x="10910" y="3145"/>
                    <a:pt x="10910" y="3145"/>
                  </a:cubicBezTo>
                  <a:cubicBezTo>
                    <a:pt x="10913" y="3145"/>
                    <a:pt x="10915" y="3144"/>
                    <a:pt x="10918" y="3143"/>
                  </a:cubicBezTo>
                  <a:close/>
                  <a:moveTo>
                    <a:pt x="2141" y="3158"/>
                  </a:moveTo>
                  <a:cubicBezTo>
                    <a:pt x="2141" y="3159"/>
                    <a:pt x="2142" y="3164"/>
                    <a:pt x="2143" y="3166"/>
                  </a:cubicBezTo>
                  <a:cubicBezTo>
                    <a:pt x="2144" y="3170"/>
                    <a:pt x="2145" y="3176"/>
                    <a:pt x="2147" y="3182"/>
                  </a:cubicBezTo>
                  <a:cubicBezTo>
                    <a:pt x="2137" y="3195"/>
                    <a:pt x="2125" y="3207"/>
                    <a:pt x="2115" y="3220"/>
                  </a:cubicBezTo>
                  <a:cubicBezTo>
                    <a:pt x="2120" y="3211"/>
                    <a:pt x="2126" y="3199"/>
                    <a:pt x="2130" y="3186"/>
                  </a:cubicBezTo>
                  <a:cubicBezTo>
                    <a:pt x="2133" y="3178"/>
                    <a:pt x="2140" y="3161"/>
                    <a:pt x="2141" y="3158"/>
                  </a:cubicBezTo>
                  <a:close/>
                  <a:moveTo>
                    <a:pt x="19408" y="3165"/>
                  </a:moveTo>
                  <a:cubicBezTo>
                    <a:pt x="19402" y="3163"/>
                    <a:pt x="19385" y="3182"/>
                    <a:pt x="19380" y="3191"/>
                  </a:cubicBezTo>
                  <a:cubicBezTo>
                    <a:pt x="19394" y="3205"/>
                    <a:pt x="19395" y="3247"/>
                    <a:pt x="19400" y="3274"/>
                  </a:cubicBezTo>
                  <a:cubicBezTo>
                    <a:pt x="19399" y="3228"/>
                    <a:pt x="19420" y="3217"/>
                    <a:pt x="19437" y="3219"/>
                  </a:cubicBezTo>
                  <a:lnTo>
                    <a:pt x="19433" y="3217"/>
                  </a:lnTo>
                  <a:cubicBezTo>
                    <a:pt x="19428" y="3202"/>
                    <a:pt x="19418" y="3167"/>
                    <a:pt x="19408" y="3165"/>
                  </a:cubicBezTo>
                  <a:close/>
                  <a:moveTo>
                    <a:pt x="11230" y="3166"/>
                  </a:moveTo>
                  <a:cubicBezTo>
                    <a:pt x="11230" y="3167"/>
                    <a:pt x="11230" y="3170"/>
                    <a:pt x="11230" y="3171"/>
                  </a:cubicBezTo>
                  <a:cubicBezTo>
                    <a:pt x="11230" y="3170"/>
                    <a:pt x="11229" y="3170"/>
                    <a:pt x="11228" y="3169"/>
                  </a:cubicBezTo>
                  <a:cubicBezTo>
                    <a:pt x="11229" y="3169"/>
                    <a:pt x="11229" y="3167"/>
                    <a:pt x="11230" y="3166"/>
                  </a:cubicBezTo>
                  <a:close/>
                  <a:moveTo>
                    <a:pt x="11863" y="3228"/>
                  </a:moveTo>
                  <a:cubicBezTo>
                    <a:pt x="11856" y="3219"/>
                    <a:pt x="11837" y="3231"/>
                    <a:pt x="11832" y="3232"/>
                  </a:cubicBezTo>
                  <a:cubicBezTo>
                    <a:pt x="11820" y="3235"/>
                    <a:pt x="11781" y="3239"/>
                    <a:pt x="11799" y="3282"/>
                  </a:cubicBezTo>
                  <a:cubicBezTo>
                    <a:pt x="11802" y="3288"/>
                    <a:pt x="11808" y="3310"/>
                    <a:pt x="11812" y="3310"/>
                  </a:cubicBezTo>
                  <a:cubicBezTo>
                    <a:pt x="11817" y="3309"/>
                    <a:pt x="11815" y="3299"/>
                    <a:pt x="11817" y="3293"/>
                  </a:cubicBezTo>
                  <a:cubicBezTo>
                    <a:pt x="11821" y="3282"/>
                    <a:pt x="11822" y="3286"/>
                    <a:pt x="11829" y="3285"/>
                  </a:cubicBezTo>
                  <a:cubicBezTo>
                    <a:pt x="11838" y="3284"/>
                    <a:pt x="11844" y="3279"/>
                    <a:pt x="11851" y="3268"/>
                  </a:cubicBezTo>
                  <a:cubicBezTo>
                    <a:pt x="11855" y="3261"/>
                    <a:pt x="11869" y="3246"/>
                    <a:pt x="11865" y="3231"/>
                  </a:cubicBezTo>
                  <a:cubicBezTo>
                    <a:pt x="11865" y="3229"/>
                    <a:pt x="11864" y="3229"/>
                    <a:pt x="11863" y="3228"/>
                  </a:cubicBezTo>
                  <a:close/>
                  <a:moveTo>
                    <a:pt x="10378" y="3254"/>
                  </a:moveTo>
                  <a:cubicBezTo>
                    <a:pt x="10367" y="3250"/>
                    <a:pt x="10363" y="3277"/>
                    <a:pt x="10357" y="3294"/>
                  </a:cubicBezTo>
                  <a:cubicBezTo>
                    <a:pt x="10351" y="3312"/>
                    <a:pt x="10348" y="3334"/>
                    <a:pt x="10341" y="3351"/>
                  </a:cubicBezTo>
                  <a:cubicBezTo>
                    <a:pt x="10337" y="3364"/>
                    <a:pt x="10324" y="3371"/>
                    <a:pt x="10321" y="3387"/>
                  </a:cubicBezTo>
                  <a:cubicBezTo>
                    <a:pt x="10319" y="3399"/>
                    <a:pt x="10323" y="3411"/>
                    <a:pt x="10321" y="3424"/>
                  </a:cubicBezTo>
                  <a:cubicBezTo>
                    <a:pt x="10320" y="3430"/>
                    <a:pt x="10317" y="3435"/>
                    <a:pt x="10316" y="3444"/>
                  </a:cubicBezTo>
                  <a:cubicBezTo>
                    <a:pt x="10313" y="3474"/>
                    <a:pt x="10319" y="3513"/>
                    <a:pt x="10304" y="3530"/>
                  </a:cubicBezTo>
                  <a:cubicBezTo>
                    <a:pt x="10297" y="3538"/>
                    <a:pt x="10293" y="3535"/>
                    <a:pt x="10289" y="3550"/>
                  </a:cubicBezTo>
                  <a:cubicBezTo>
                    <a:pt x="10283" y="3571"/>
                    <a:pt x="10284" y="3577"/>
                    <a:pt x="10288" y="3598"/>
                  </a:cubicBezTo>
                  <a:cubicBezTo>
                    <a:pt x="10298" y="3597"/>
                    <a:pt x="10307" y="3603"/>
                    <a:pt x="10317" y="3598"/>
                  </a:cubicBezTo>
                  <a:cubicBezTo>
                    <a:pt x="10318" y="3594"/>
                    <a:pt x="10320" y="3591"/>
                    <a:pt x="10321" y="3587"/>
                  </a:cubicBezTo>
                  <a:cubicBezTo>
                    <a:pt x="10323" y="3624"/>
                    <a:pt x="10302" y="3642"/>
                    <a:pt x="10289" y="3650"/>
                  </a:cubicBezTo>
                  <a:cubicBezTo>
                    <a:pt x="10283" y="3654"/>
                    <a:pt x="10277" y="3655"/>
                    <a:pt x="10274" y="3669"/>
                  </a:cubicBezTo>
                  <a:cubicBezTo>
                    <a:pt x="10272" y="3679"/>
                    <a:pt x="10273" y="3695"/>
                    <a:pt x="10279" y="3700"/>
                  </a:cubicBezTo>
                  <a:cubicBezTo>
                    <a:pt x="10291" y="3711"/>
                    <a:pt x="10307" y="3645"/>
                    <a:pt x="10314" y="3667"/>
                  </a:cubicBezTo>
                  <a:cubicBezTo>
                    <a:pt x="10319" y="3685"/>
                    <a:pt x="10295" y="3761"/>
                    <a:pt x="10316" y="3749"/>
                  </a:cubicBezTo>
                  <a:cubicBezTo>
                    <a:pt x="10318" y="3741"/>
                    <a:pt x="10321" y="3723"/>
                    <a:pt x="10326" y="3721"/>
                  </a:cubicBezTo>
                  <a:cubicBezTo>
                    <a:pt x="10331" y="3720"/>
                    <a:pt x="10332" y="3736"/>
                    <a:pt x="10337" y="3735"/>
                  </a:cubicBezTo>
                  <a:cubicBezTo>
                    <a:pt x="10350" y="3734"/>
                    <a:pt x="10340" y="3696"/>
                    <a:pt x="10333" y="3690"/>
                  </a:cubicBezTo>
                  <a:cubicBezTo>
                    <a:pt x="10332" y="3671"/>
                    <a:pt x="10340" y="3657"/>
                    <a:pt x="10349" y="3661"/>
                  </a:cubicBezTo>
                  <a:cubicBezTo>
                    <a:pt x="10360" y="3667"/>
                    <a:pt x="10374" y="3723"/>
                    <a:pt x="10367" y="3744"/>
                  </a:cubicBezTo>
                  <a:cubicBezTo>
                    <a:pt x="10360" y="3768"/>
                    <a:pt x="10342" y="3768"/>
                    <a:pt x="10336" y="3797"/>
                  </a:cubicBezTo>
                  <a:cubicBezTo>
                    <a:pt x="10334" y="3813"/>
                    <a:pt x="10341" y="3848"/>
                    <a:pt x="10349" y="3851"/>
                  </a:cubicBezTo>
                  <a:cubicBezTo>
                    <a:pt x="10350" y="3842"/>
                    <a:pt x="10349" y="3832"/>
                    <a:pt x="10349" y="3823"/>
                  </a:cubicBezTo>
                  <a:cubicBezTo>
                    <a:pt x="10349" y="3818"/>
                    <a:pt x="10364" y="3831"/>
                    <a:pt x="10365" y="3832"/>
                  </a:cubicBezTo>
                  <a:cubicBezTo>
                    <a:pt x="10372" y="3839"/>
                    <a:pt x="10370" y="3841"/>
                    <a:pt x="10374" y="3835"/>
                  </a:cubicBezTo>
                  <a:cubicBezTo>
                    <a:pt x="10378" y="3831"/>
                    <a:pt x="10376" y="3824"/>
                    <a:pt x="10382" y="3821"/>
                  </a:cubicBezTo>
                  <a:cubicBezTo>
                    <a:pt x="10388" y="3819"/>
                    <a:pt x="10396" y="3832"/>
                    <a:pt x="10404" y="3829"/>
                  </a:cubicBezTo>
                  <a:cubicBezTo>
                    <a:pt x="10408" y="3828"/>
                    <a:pt x="10411" y="3825"/>
                    <a:pt x="10415" y="3823"/>
                  </a:cubicBezTo>
                  <a:cubicBezTo>
                    <a:pt x="10421" y="3820"/>
                    <a:pt x="10439" y="3814"/>
                    <a:pt x="10442" y="3805"/>
                  </a:cubicBezTo>
                  <a:cubicBezTo>
                    <a:pt x="10430" y="3838"/>
                    <a:pt x="10412" y="3883"/>
                    <a:pt x="10432" y="3925"/>
                  </a:cubicBezTo>
                  <a:cubicBezTo>
                    <a:pt x="10439" y="3941"/>
                    <a:pt x="10449" y="3917"/>
                    <a:pt x="10460" y="3922"/>
                  </a:cubicBezTo>
                  <a:cubicBezTo>
                    <a:pt x="10463" y="3948"/>
                    <a:pt x="10451" y="3950"/>
                    <a:pt x="10447" y="3970"/>
                  </a:cubicBezTo>
                  <a:cubicBezTo>
                    <a:pt x="10444" y="3985"/>
                    <a:pt x="10445" y="4009"/>
                    <a:pt x="10444" y="4025"/>
                  </a:cubicBezTo>
                  <a:cubicBezTo>
                    <a:pt x="10442" y="4050"/>
                    <a:pt x="10436" y="4044"/>
                    <a:pt x="10426" y="4047"/>
                  </a:cubicBezTo>
                  <a:cubicBezTo>
                    <a:pt x="10410" y="4051"/>
                    <a:pt x="10396" y="4055"/>
                    <a:pt x="10381" y="4048"/>
                  </a:cubicBezTo>
                  <a:cubicBezTo>
                    <a:pt x="10373" y="4045"/>
                    <a:pt x="10364" y="4036"/>
                    <a:pt x="10362" y="4056"/>
                  </a:cubicBezTo>
                  <a:cubicBezTo>
                    <a:pt x="10355" y="4098"/>
                    <a:pt x="10383" y="4112"/>
                    <a:pt x="10386" y="4144"/>
                  </a:cubicBezTo>
                  <a:cubicBezTo>
                    <a:pt x="10388" y="4164"/>
                    <a:pt x="10379" y="4180"/>
                    <a:pt x="10374" y="4195"/>
                  </a:cubicBezTo>
                  <a:cubicBezTo>
                    <a:pt x="10365" y="4224"/>
                    <a:pt x="10355" y="4241"/>
                    <a:pt x="10339" y="4250"/>
                  </a:cubicBezTo>
                  <a:cubicBezTo>
                    <a:pt x="10334" y="4253"/>
                    <a:pt x="10327" y="4251"/>
                    <a:pt x="10323" y="4258"/>
                  </a:cubicBezTo>
                  <a:cubicBezTo>
                    <a:pt x="10317" y="4270"/>
                    <a:pt x="10316" y="4308"/>
                    <a:pt x="10324" y="4318"/>
                  </a:cubicBezTo>
                  <a:cubicBezTo>
                    <a:pt x="10332" y="4330"/>
                    <a:pt x="10339" y="4317"/>
                    <a:pt x="10346" y="4312"/>
                  </a:cubicBezTo>
                  <a:cubicBezTo>
                    <a:pt x="10359" y="4303"/>
                    <a:pt x="10359" y="4317"/>
                    <a:pt x="10368" y="4329"/>
                  </a:cubicBezTo>
                  <a:cubicBezTo>
                    <a:pt x="10378" y="4342"/>
                    <a:pt x="10387" y="4316"/>
                    <a:pt x="10396" y="4315"/>
                  </a:cubicBezTo>
                  <a:cubicBezTo>
                    <a:pt x="10392" y="4315"/>
                    <a:pt x="10394" y="4334"/>
                    <a:pt x="10395" y="4337"/>
                  </a:cubicBezTo>
                  <a:cubicBezTo>
                    <a:pt x="10397" y="4346"/>
                    <a:pt x="10399" y="4345"/>
                    <a:pt x="10404" y="4349"/>
                  </a:cubicBezTo>
                  <a:cubicBezTo>
                    <a:pt x="10422" y="4363"/>
                    <a:pt x="10432" y="4346"/>
                    <a:pt x="10449" y="4330"/>
                  </a:cubicBezTo>
                  <a:cubicBezTo>
                    <a:pt x="10441" y="4358"/>
                    <a:pt x="10429" y="4377"/>
                    <a:pt x="10414" y="4383"/>
                  </a:cubicBezTo>
                  <a:cubicBezTo>
                    <a:pt x="10408" y="4385"/>
                    <a:pt x="10402" y="4381"/>
                    <a:pt x="10396" y="4380"/>
                  </a:cubicBezTo>
                  <a:cubicBezTo>
                    <a:pt x="10383" y="4377"/>
                    <a:pt x="10371" y="4381"/>
                    <a:pt x="10362" y="4404"/>
                  </a:cubicBezTo>
                  <a:cubicBezTo>
                    <a:pt x="10357" y="4417"/>
                    <a:pt x="10354" y="4416"/>
                    <a:pt x="10348" y="4424"/>
                  </a:cubicBezTo>
                  <a:cubicBezTo>
                    <a:pt x="10342" y="4433"/>
                    <a:pt x="10345" y="4442"/>
                    <a:pt x="10341" y="4455"/>
                  </a:cubicBezTo>
                  <a:cubicBezTo>
                    <a:pt x="10337" y="4473"/>
                    <a:pt x="10324" y="4486"/>
                    <a:pt x="10316" y="4500"/>
                  </a:cubicBezTo>
                  <a:cubicBezTo>
                    <a:pt x="10309" y="4515"/>
                    <a:pt x="10300" y="4529"/>
                    <a:pt x="10290" y="4535"/>
                  </a:cubicBezTo>
                  <a:cubicBezTo>
                    <a:pt x="10281" y="4542"/>
                    <a:pt x="10275" y="4544"/>
                    <a:pt x="10268" y="4562"/>
                  </a:cubicBezTo>
                  <a:cubicBezTo>
                    <a:pt x="10278" y="4569"/>
                    <a:pt x="10289" y="4559"/>
                    <a:pt x="10299" y="4568"/>
                  </a:cubicBezTo>
                  <a:cubicBezTo>
                    <a:pt x="10312" y="4579"/>
                    <a:pt x="10315" y="4558"/>
                    <a:pt x="10325" y="4543"/>
                  </a:cubicBezTo>
                  <a:cubicBezTo>
                    <a:pt x="10339" y="4522"/>
                    <a:pt x="10349" y="4518"/>
                    <a:pt x="10366" y="4528"/>
                  </a:cubicBezTo>
                  <a:cubicBezTo>
                    <a:pt x="10371" y="4531"/>
                    <a:pt x="10378" y="4542"/>
                    <a:pt x="10384" y="4540"/>
                  </a:cubicBezTo>
                  <a:cubicBezTo>
                    <a:pt x="10395" y="4536"/>
                    <a:pt x="10397" y="4504"/>
                    <a:pt x="10402" y="4488"/>
                  </a:cubicBezTo>
                  <a:cubicBezTo>
                    <a:pt x="10412" y="4454"/>
                    <a:pt x="10433" y="4449"/>
                    <a:pt x="10449" y="4465"/>
                  </a:cubicBezTo>
                  <a:cubicBezTo>
                    <a:pt x="10458" y="4473"/>
                    <a:pt x="10464" y="4490"/>
                    <a:pt x="10475" y="4485"/>
                  </a:cubicBezTo>
                  <a:cubicBezTo>
                    <a:pt x="10484" y="4480"/>
                    <a:pt x="10488" y="4461"/>
                    <a:pt x="10498" y="4461"/>
                  </a:cubicBezTo>
                  <a:cubicBezTo>
                    <a:pt x="10509" y="4462"/>
                    <a:pt x="10519" y="4479"/>
                    <a:pt x="10530" y="4480"/>
                  </a:cubicBezTo>
                  <a:cubicBezTo>
                    <a:pt x="10545" y="4482"/>
                    <a:pt x="10536" y="4441"/>
                    <a:pt x="10547" y="4441"/>
                  </a:cubicBezTo>
                  <a:cubicBezTo>
                    <a:pt x="10584" y="4441"/>
                    <a:pt x="10634" y="4462"/>
                    <a:pt x="10666" y="4414"/>
                  </a:cubicBezTo>
                  <a:cubicBezTo>
                    <a:pt x="10670" y="4408"/>
                    <a:pt x="10691" y="4383"/>
                    <a:pt x="10691" y="4374"/>
                  </a:cubicBezTo>
                  <a:cubicBezTo>
                    <a:pt x="10691" y="4354"/>
                    <a:pt x="10675" y="4360"/>
                    <a:pt x="10671" y="4358"/>
                  </a:cubicBezTo>
                  <a:cubicBezTo>
                    <a:pt x="10660" y="4354"/>
                    <a:pt x="10649" y="4348"/>
                    <a:pt x="10639" y="4344"/>
                  </a:cubicBezTo>
                  <a:cubicBezTo>
                    <a:pt x="10649" y="4340"/>
                    <a:pt x="10653" y="4331"/>
                    <a:pt x="10660" y="4315"/>
                  </a:cubicBezTo>
                  <a:cubicBezTo>
                    <a:pt x="10669" y="4294"/>
                    <a:pt x="10680" y="4280"/>
                    <a:pt x="10690" y="4261"/>
                  </a:cubicBezTo>
                  <a:cubicBezTo>
                    <a:pt x="10702" y="4238"/>
                    <a:pt x="10706" y="4217"/>
                    <a:pt x="10708" y="4184"/>
                  </a:cubicBezTo>
                  <a:cubicBezTo>
                    <a:pt x="10709" y="4179"/>
                    <a:pt x="10709" y="4174"/>
                    <a:pt x="10708" y="4168"/>
                  </a:cubicBezTo>
                  <a:cubicBezTo>
                    <a:pt x="10703" y="4112"/>
                    <a:pt x="10673" y="4101"/>
                    <a:pt x="10650" y="4111"/>
                  </a:cubicBezTo>
                  <a:cubicBezTo>
                    <a:pt x="10644" y="4115"/>
                    <a:pt x="10635" y="4133"/>
                    <a:pt x="10628" y="4121"/>
                  </a:cubicBezTo>
                  <a:cubicBezTo>
                    <a:pt x="10622" y="4110"/>
                    <a:pt x="10632" y="4083"/>
                    <a:pt x="10630" y="4067"/>
                  </a:cubicBezTo>
                  <a:cubicBezTo>
                    <a:pt x="10625" y="4008"/>
                    <a:pt x="10614" y="3947"/>
                    <a:pt x="10595" y="3902"/>
                  </a:cubicBezTo>
                  <a:cubicBezTo>
                    <a:pt x="10584" y="3876"/>
                    <a:pt x="10571" y="3872"/>
                    <a:pt x="10558" y="3857"/>
                  </a:cubicBezTo>
                  <a:cubicBezTo>
                    <a:pt x="10546" y="3844"/>
                    <a:pt x="10542" y="3799"/>
                    <a:pt x="10539" y="3774"/>
                  </a:cubicBezTo>
                  <a:cubicBezTo>
                    <a:pt x="10535" y="3745"/>
                    <a:pt x="10539" y="3713"/>
                    <a:pt x="10527" y="3695"/>
                  </a:cubicBezTo>
                  <a:cubicBezTo>
                    <a:pt x="10516" y="3680"/>
                    <a:pt x="10505" y="3665"/>
                    <a:pt x="10495" y="3649"/>
                  </a:cubicBezTo>
                  <a:cubicBezTo>
                    <a:pt x="10490" y="3642"/>
                    <a:pt x="10483" y="3636"/>
                    <a:pt x="10480" y="3627"/>
                  </a:cubicBezTo>
                  <a:cubicBezTo>
                    <a:pt x="10478" y="3624"/>
                    <a:pt x="10469" y="3587"/>
                    <a:pt x="10471" y="3584"/>
                  </a:cubicBezTo>
                  <a:cubicBezTo>
                    <a:pt x="10478" y="3572"/>
                    <a:pt x="10487" y="3564"/>
                    <a:pt x="10494" y="3550"/>
                  </a:cubicBezTo>
                  <a:cubicBezTo>
                    <a:pt x="10508" y="3523"/>
                    <a:pt x="10512" y="3489"/>
                    <a:pt x="10523" y="3459"/>
                  </a:cubicBezTo>
                  <a:cubicBezTo>
                    <a:pt x="10528" y="3446"/>
                    <a:pt x="10538" y="3418"/>
                    <a:pt x="10532" y="3401"/>
                  </a:cubicBezTo>
                  <a:cubicBezTo>
                    <a:pt x="10527" y="3387"/>
                    <a:pt x="10508" y="3388"/>
                    <a:pt x="10500" y="3388"/>
                  </a:cubicBezTo>
                  <a:cubicBezTo>
                    <a:pt x="10488" y="3388"/>
                    <a:pt x="10476" y="3388"/>
                    <a:pt x="10464" y="3388"/>
                  </a:cubicBezTo>
                  <a:cubicBezTo>
                    <a:pt x="10452" y="3388"/>
                    <a:pt x="10440" y="3395"/>
                    <a:pt x="10429" y="3401"/>
                  </a:cubicBezTo>
                  <a:cubicBezTo>
                    <a:pt x="10420" y="3405"/>
                    <a:pt x="10416" y="3407"/>
                    <a:pt x="10419" y="3387"/>
                  </a:cubicBezTo>
                  <a:cubicBezTo>
                    <a:pt x="10425" y="3343"/>
                    <a:pt x="10450" y="3323"/>
                    <a:pt x="10466" y="3300"/>
                  </a:cubicBezTo>
                  <a:cubicBezTo>
                    <a:pt x="10474" y="3290"/>
                    <a:pt x="10476" y="3267"/>
                    <a:pt x="10467" y="3254"/>
                  </a:cubicBezTo>
                  <a:cubicBezTo>
                    <a:pt x="10459" y="3242"/>
                    <a:pt x="10447" y="3249"/>
                    <a:pt x="10439" y="3256"/>
                  </a:cubicBezTo>
                  <a:cubicBezTo>
                    <a:pt x="10429" y="3263"/>
                    <a:pt x="10420" y="3264"/>
                    <a:pt x="10409" y="3262"/>
                  </a:cubicBezTo>
                  <a:cubicBezTo>
                    <a:pt x="10398" y="3260"/>
                    <a:pt x="10389" y="3258"/>
                    <a:pt x="10378" y="3254"/>
                  </a:cubicBezTo>
                  <a:close/>
                  <a:moveTo>
                    <a:pt x="10203" y="3703"/>
                  </a:moveTo>
                  <a:cubicBezTo>
                    <a:pt x="10188" y="3703"/>
                    <a:pt x="10173" y="3717"/>
                    <a:pt x="10163" y="3729"/>
                  </a:cubicBezTo>
                  <a:cubicBezTo>
                    <a:pt x="10154" y="3741"/>
                    <a:pt x="10146" y="3755"/>
                    <a:pt x="10138" y="3769"/>
                  </a:cubicBezTo>
                  <a:lnTo>
                    <a:pt x="10135" y="3777"/>
                  </a:lnTo>
                  <a:cubicBezTo>
                    <a:pt x="10134" y="3778"/>
                    <a:pt x="10132" y="3780"/>
                    <a:pt x="10131" y="3781"/>
                  </a:cubicBezTo>
                  <a:cubicBezTo>
                    <a:pt x="10127" y="3787"/>
                    <a:pt x="10115" y="3801"/>
                    <a:pt x="10120" y="3828"/>
                  </a:cubicBezTo>
                  <a:cubicBezTo>
                    <a:pt x="10123" y="3842"/>
                    <a:pt x="10129" y="3846"/>
                    <a:pt x="10134" y="3848"/>
                  </a:cubicBezTo>
                  <a:cubicBezTo>
                    <a:pt x="10130" y="3856"/>
                    <a:pt x="10124" y="3863"/>
                    <a:pt x="10120" y="3865"/>
                  </a:cubicBezTo>
                  <a:cubicBezTo>
                    <a:pt x="10117" y="3866"/>
                    <a:pt x="10114" y="3868"/>
                    <a:pt x="10110" y="3868"/>
                  </a:cubicBezTo>
                  <a:cubicBezTo>
                    <a:pt x="10103" y="3868"/>
                    <a:pt x="10096" y="3866"/>
                    <a:pt x="10088" y="3863"/>
                  </a:cubicBezTo>
                  <a:cubicBezTo>
                    <a:pt x="10084" y="3862"/>
                    <a:pt x="10080" y="3860"/>
                    <a:pt x="10075" y="3858"/>
                  </a:cubicBezTo>
                  <a:cubicBezTo>
                    <a:pt x="10073" y="3858"/>
                    <a:pt x="10070" y="3857"/>
                    <a:pt x="10068" y="3857"/>
                  </a:cubicBezTo>
                  <a:cubicBezTo>
                    <a:pt x="10054" y="3857"/>
                    <a:pt x="10043" y="3867"/>
                    <a:pt x="10037" y="3883"/>
                  </a:cubicBezTo>
                  <a:cubicBezTo>
                    <a:pt x="10029" y="3907"/>
                    <a:pt x="10034" y="3932"/>
                    <a:pt x="10038" y="3951"/>
                  </a:cubicBezTo>
                  <a:cubicBezTo>
                    <a:pt x="10040" y="3959"/>
                    <a:pt x="10042" y="3972"/>
                    <a:pt x="10041" y="3976"/>
                  </a:cubicBezTo>
                  <a:cubicBezTo>
                    <a:pt x="10041" y="3978"/>
                    <a:pt x="10039" y="3980"/>
                    <a:pt x="10035" y="3983"/>
                  </a:cubicBezTo>
                  <a:lnTo>
                    <a:pt x="10030" y="3988"/>
                  </a:lnTo>
                  <a:lnTo>
                    <a:pt x="10030" y="3999"/>
                  </a:lnTo>
                  <a:cubicBezTo>
                    <a:pt x="10030" y="4044"/>
                    <a:pt x="10054" y="4055"/>
                    <a:pt x="10074" y="4059"/>
                  </a:cubicBezTo>
                  <a:cubicBezTo>
                    <a:pt x="10072" y="4062"/>
                    <a:pt x="10071" y="4065"/>
                    <a:pt x="10069" y="4068"/>
                  </a:cubicBezTo>
                  <a:cubicBezTo>
                    <a:pt x="10063" y="4082"/>
                    <a:pt x="10058" y="4100"/>
                    <a:pt x="10054" y="4116"/>
                  </a:cubicBezTo>
                  <a:cubicBezTo>
                    <a:pt x="10049" y="4136"/>
                    <a:pt x="10044" y="4156"/>
                    <a:pt x="10036" y="4167"/>
                  </a:cubicBezTo>
                  <a:cubicBezTo>
                    <a:pt x="10035" y="4168"/>
                    <a:pt x="10030" y="4170"/>
                    <a:pt x="10026" y="4172"/>
                  </a:cubicBezTo>
                  <a:cubicBezTo>
                    <a:pt x="10012" y="4179"/>
                    <a:pt x="9994" y="4188"/>
                    <a:pt x="9996" y="4219"/>
                  </a:cubicBezTo>
                  <a:lnTo>
                    <a:pt x="9997" y="4233"/>
                  </a:lnTo>
                  <a:cubicBezTo>
                    <a:pt x="9997" y="4233"/>
                    <a:pt x="10007" y="4234"/>
                    <a:pt x="10009" y="4235"/>
                  </a:cubicBezTo>
                  <a:cubicBezTo>
                    <a:pt x="10005" y="4239"/>
                    <a:pt x="10000" y="4248"/>
                    <a:pt x="10001" y="4264"/>
                  </a:cubicBezTo>
                  <a:cubicBezTo>
                    <a:pt x="10001" y="4272"/>
                    <a:pt x="10004" y="4280"/>
                    <a:pt x="10010" y="4287"/>
                  </a:cubicBezTo>
                  <a:lnTo>
                    <a:pt x="10010" y="4289"/>
                  </a:lnTo>
                  <a:lnTo>
                    <a:pt x="10010" y="4292"/>
                  </a:lnTo>
                  <a:lnTo>
                    <a:pt x="10011" y="4309"/>
                  </a:lnTo>
                  <a:lnTo>
                    <a:pt x="10017" y="4312"/>
                  </a:lnTo>
                  <a:lnTo>
                    <a:pt x="10020" y="4313"/>
                  </a:lnTo>
                  <a:lnTo>
                    <a:pt x="10021" y="4313"/>
                  </a:lnTo>
                  <a:cubicBezTo>
                    <a:pt x="10021" y="4313"/>
                    <a:pt x="10023" y="4313"/>
                    <a:pt x="10026" y="4312"/>
                  </a:cubicBezTo>
                  <a:lnTo>
                    <a:pt x="10025" y="4330"/>
                  </a:lnTo>
                  <a:lnTo>
                    <a:pt x="10035" y="4330"/>
                  </a:lnTo>
                  <a:cubicBezTo>
                    <a:pt x="10058" y="4329"/>
                    <a:pt x="10086" y="4325"/>
                    <a:pt x="10115" y="4301"/>
                  </a:cubicBezTo>
                  <a:cubicBezTo>
                    <a:pt x="10123" y="4295"/>
                    <a:pt x="10130" y="4287"/>
                    <a:pt x="10138" y="4279"/>
                  </a:cubicBezTo>
                  <a:cubicBezTo>
                    <a:pt x="10151" y="4268"/>
                    <a:pt x="10164" y="4258"/>
                    <a:pt x="10177" y="4249"/>
                  </a:cubicBezTo>
                  <a:lnTo>
                    <a:pt x="10188" y="4241"/>
                  </a:lnTo>
                  <a:cubicBezTo>
                    <a:pt x="10206" y="4230"/>
                    <a:pt x="10225" y="4218"/>
                    <a:pt x="10240" y="4192"/>
                  </a:cubicBezTo>
                  <a:cubicBezTo>
                    <a:pt x="10270" y="4139"/>
                    <a:pt x="10274" y="4052"/>
                    <a:pt x="10257" y="3942"/>
                  </a:cubicBezTo>
                  <a:cubicBezTo>
                    <a:pt x="10261" y="3946"/>
                    <a:pt x="10265" y="3951"/>
                    <a:pt x="10270" y="3951"/>
                  </a:cubicBezTo>
                  <a:cubicBezTo>
                    <a:pt x="10291" y="3951"/>
                    <a:pt x="10314" y="3915"/>
                    <a:pt x="10320" y="3872"/>
                  </a:cubicBezTo>
                  <a:cubicBezTo>
                    <a:pt x="10324" y="3845"/>
                    <a:pt x="10320" y="3819"/>
                    <a:pt x="10310" y="3801"/>
                  </a:cubicBezTo>
                  <a:cubicBezTo>
                    <a:pt x="10308" y="3790"/>
                    <a:pt x="10305" y="3781"/>
                    <a:pt x="10302" y="3774"/>
                  </a:cubicBezTo>
                  <a:cubicBezTo>
                    <a:pt x="10299" y="3765"/>
                    <a:pt x="10296" y="3758"/>
                    <a:pt x="10296" y="3746"/>
                  </a:cubicBezTo>
                  <a:lnTo>
                    <a:pt x="10296" y="3732"/>
                  </a:lnTo>
                  <a:lnTo>
                    <a:pt x="10290" y="3729"/>
                  </a:lnTo>
                  <a:cubicBezTo>
                    <a:pt x="10285" y="3727"/>
                    <a:pt x="10281" y="3726"/>
                    <a:pt x="10276" y="3726"/>
                  </a:cubicBezTo>
                  <a:cubicBezTo>
                    <a:pt x="10263" y="3726"/>
                    <a:pt x="10253" y="3741"/>
                    <a:pt x="10242" y="3754"/>
                  </a:cubicBezTo>
                  <a:lnTo>
                    <a:pt x="10238" y="3741"/>
                  </a:lnTo>
                  <a:cubicBezTo>
                    <a:pt x="10229" y="3716"/>
                    <a:pt x="10217" y="3703"/>
                    <a:pt x="10203" y="3703"/>
                  </a:cubicBezTo>
                  <a:close/>
                  <a:moveTo>
                    <a:pt x="11195" y="3703"/>
                  </a:moveTo>
                  <a:cubicBezTo>
                    <a:pt x="11189" y="3703"/>
                    <a:pt x="11182" y="3704"/>
                    <a:pt x="11175" y="3707"/>
                  </a:cubicBezTo>
                  <a:cubicBezTo>
                    <a:pt x="11164" y="3714"/>
                    <a:pt x="11154" y="3726"/>
                    <a:pt x="11160" y="3757"/>
                  </a:cubicBezTo>
                  <a:cubicBezTo>
                    <a:pt x="11165" y="3787"/>
                    <a:pt x="11180" y="3772"/>
                    <a:pt x="11190" y="3788"/>
                  </a:cubicBezTo>
                  <a:cubicBezTo>
                    <a:pt x="11195" y="3796"/>
                    <a:pt x="11195" y="3816"/>
                    <a:pt x="11197" y="3828"/>
                  </a:cubicBezTo>
                  <a:cubicBezTo>
                    <a:pt x="11198" y="3833"/>
                    <a:pt x="11205" y="3832"/>
                    <a:pt x="11206" y="3829"/>
                  </a:cubicBezTo>
                  <a:cubicBezTo>
                    <a:pt x="11208" y="3826"/>
                    <a:pt x="11207" y="3810"/>
                    <a:pt x="11208" y="3806"/>
                  </a:cubicBezTo>
                  <a:cubicBezTo>
                    <a:pt x="11209" y="3790"/>
                    <a:pt x="11209" y="3773"/>
                    <a:pt x="11208" y="3757"/>
                  </a:cubicBezTo>
                  <a:cubicBezTo>
                    <a:pt x="11208" y="3741"/>
                    <a:pt x="11205" y="3703"/>
                    <a:pt x="11195" y="3703"/>
                  </a:cubicBezTo>
                  <a:close/>
                  <a:moveTo>
                    <a:pt x="11146" y="3826"/>
                  </a:moveTo>
                  <a:cubicBezTo>
                    <a:pt x="11146" y="3826"/>
                    <a:pt x="11146" y="3826"/>
                    <a:pt x="11147" y="3826"/>
                  </a:cubicBezTo>
                  <a:cubicBezTo>
                    <a:pt x="11151" y="3826"/>
                    <a:pt x="11151" y="3827"/>
                    <a:pt x="11151" y="3829"/>
                  </a:cubicBezTo>
                  <a:lnTo>
                    <a:pt x="11152" y="3835"/>
                  </a:lnTo>
                  <a:cubicBezTo>
                    <a:pt x="11151" y="3830"/>
                    <a:pt x="11147" y="3830"/>
                    <a:pt x="11146" y="3826"/>
                  </a:cubicBezTo>
                  <a:close/>
                  <a:moveTo>
                    <a:pt x="18565" y="3883"/>
                  </a:moveTo>
                  <a:cubicBezTo>
                    <a:pt x="18559" y="3902"/>
                    <a:pt x="18562" y="3907"/>
                    <a:pt x="18570" y="3919"/>
                  </a:cubicBezTo>
                  <a:cubicBezTo>
                    <a:pt x="18577" y="3930"/>
                    <a:pt x="18584" y="3948"/>
                    <a:pt x="18590" y="3962"/>
                  </a:cubicBezTo>
                  <a:cubicBezTo>
                    <a:pt x="18602" y="3988"/>
                    <a:pt x="18610" y="4014"/>
                    <a:pt x="18613" y="4051"/>
                  </a:cubicBezTo>
                  <a:cubicBezTo>
                    <a:pt x="18607" y="4050"/>
                    <a:pt x="18588" y="4004"/>
                    <a:pt x="18586" y="4008"/>
                  </a:cubicBezTo>
                  <a:cubicBezTo>
                    <a:pt x="18582" y="4014"/>
                    <a:pt x="18575" y="4026"/>
                    <a:pt x="18576" y="4037"/>
                  </a:cubicBezTo>
                  <a:cubicBezTo>
                    <a:pt x="18576" y="4052"/>
                    <a:pt x="18583" y="4055"/>
                    <a:pt x="18588" y="4062"/>
                  </a:cubicBezTo>
                  <a:cubicBezTo>
                    <a:pt x="18598" y="4080"/>
                    <a:pt x="18601" y="4106"/>
                    <a:pt x="18609" y="4128"/>
                  </a:cubicBezTo>
                  <a:cubicBezTo>
                    <a:pt x="18615" y="4146"/>
                    <a:pt x="18625" y="4157"/>
                    <a:pt x="18629" y="4178"/>
                  </a:cubicBezTo>
                  <a:cubicBezTo>
                    <a:pt x="18634" y="4199"/>
                    <a:pt x="18634" y="4212"/>
                    <a:pt x="18641" y="4232"/>
                  </a:cubicBezTo>
                  <a:cubicBezTo>
                    <a:pt x="18659" y="4290"/>
                    <a:pt x="18692" y="4327"/>
                    <a:pt x="18717" y="4372"/>
                  </a:cubicBezTo>
                  <a:cubicBezTo>
                    <a:pt x="18725" y="4386"/>
                    <a:pt x="18733" y="4407"/>
                    <a:pt x="18737" y="4428"/>
                  </a:cubicBezTo>
                  <a:cubicBezTo>
                    <a:pt x="18742" y="4451"/>
                    <a:pt x="18746" y="4474"/>
                    <a:pt x="18755" y="4492"/>
                  </a:cubicBezTo>
                  <a:cubicBezTo>
                    <a:pt x="18781" y="4547"/>
                    <a:pt x="18804" y="4616"/>
                    <a:pt x="18820" y="4687"/>
                  </a:cubicBezTo>
                  <a:cubicBezTo>
                    <a:pt x="18826" y="4714"/>
                    <a:pt x="18829" y="4747"/>
                    <a:pt x="18835" y="4773"/>
                  </a:cubicBezTo>
                  <a:cubicBezTo>
                    <a:pt x="18842" y="4800"/>
                    <a:pt x="18860" y="4806"/>
                    <a:pt x="18870" y="4827"/>
                  </a:cubicBezTo>
                  <a:cubicBezTo>
                    <a:pt x="18880" y="4849"/>
                    <a:pt x="18889" y="4870"/>
                    <a:pt x="18892" y="4902"/>
                  </a:cubicBezTo>
                  <a:cubicBezTo>
                    <a:pt x="18894" y="4929"/>
                    <a:pt x="18895" y="4952"/>
                    <a:pt x="18903" y="4973"/>
                  </a:cubicBezTo>
                  <a:cubicBezTo>
                    <a:pt x="18911" y="4993"/>
                    <a:pt x="18924" y="5001"/>
                    <a:pt x="18930" y="5020"/>
                  </a:cubicBezTo>
                  <a:cubicBezTo>
                    <a:pt x="18938" y="5041"/>
                    <a:pt x="18932" y="5051"/>
                    <a:pt x="18934" y="5075"/>
                  </a:cubicBezTo>
                  <a:cubicBezTo>
                    <a:pt x="18935" y="5096"/>
                    <a:pt x="18942" y="5114"/>
                    <a:pt x="18948" y="5129"/>
                  </a:cubicBezTo>
                  <a:cubicBezTo>
                    <a:pt x="18957" y="5149"/>
                    <a:pt x="18977" y="5211"/>
                    <a:pt x="18988" y="5214"/>
                  </a:cubicBezTo>
                  <a:cubicBezTo>
                    <a:pt x="18985" y="5193"/>
                    <a:pt x="18984" y="5170"/>
                    <a:pt x="18980" y="5149"/>
                  </a:cubicBezTo>
                  <a:cubicBezTo>
                    <a:pt x="18978" y="5135"/>
                    <a:pt x="18972" y="5112"/>
                    <a:pt x="18981" y="5103"/>
                  </a:cubicBezTo>
                  <a:cubicBezTo>
                    <a:pt x="18991" y="5093"/>
                    <a:pt x="19013" y="5114"/>
                    <a:pt x="19023" y="5120"/>
                  </a:cubicBezTo>
                  <a:cubicBezTo>
                    <a:pt x="19034" y="5128"/>
                    <a:pt x="19038" y="5146"/>
                    <a:pt x="19046" y="5165"/>
                  </a:cubicBezTo>
                  <a:cubicBezTo>
                    <a:pt x="19050" y="5174"/>
                    <a:pt x="19057" y="5182"/>
                    <a:pt x="19058" y="5194"/>
                  </a:cubicBezTo>
                  <a:cubicBezTo>
                    <a:pt x="19055" y="5166"/>
                    <a:pt x="19047" y="5125"/>
                    <a:pt x="19038" y="5103"/>
                  </a:cubicBezTo>
                  <a:cubicBezTo>
                    <a:pt x="19028" y="5077"/>
                    <a:pt x="19009" y="5069"/>
                    <a:pt x="18997" y="5046"/>
                  </a:cubicBezTo>
                  <a:cubicBezTo>
                    <a:pt x="18984" y="5022"/>
                    <a:pt x="18974" y="4997"/>
                    <a:pt x="18959" y="4980"/>
                  </a:cubicBezTo>
                  <a:cubicBezTo>
                    <a:pt x="18949" y="4967"/>
                    <a:pt x="18938" y="4957"/>
                    <a:pt x="18930" y="4936"/>
                  </a:cubicBezTo>
                  <a:cubicBezTo>
                    <a:pt x="18912" y="4891"/>
                    <a:pt x="18906" y="4827"/>
                    <a:pt x="18897" y="4771"/>
                  </a:cubicBezTo>
                  <a:cubicBezTo>
                    <a:pt x="18894" y="4750"/>
                    <a:pt x="18877" y="4707"/>
                    <a:pt x="18885" y="4685"/>
                  </a:cubicBezTo>
                  <a:cubicBezTo>
                    <a:pt x="18895" y="4655"/>
                    <a:pt x="18929" y="4686"/>
                    <a:pt x="18941" y="4693"/>
                  </a:cubicBezTo>
                  <a:cubicBezTo>
                    <a:pt x="18966" y="4707"/>
                    <a:pt x="18984" y="4743"/>
                    <a:pt x="19002" y="4781"/>
                  </a:cubicBezTo>
                  <a:lnTo>
                    <a:pt x="19006" y="4781"/>
                  </a:lnTo>
                  <a:cubicBezTo>
                    <a:pt x="18987" y="4738"/>
                    <a:pt x="18967" y="4707"/>
                    <a:pt x="18945" y="4674"/>
                  </a:cubicBezTo>
                  <a:cubicBezTo>
                    <a:pt x="18938" y="4664"/>
                    <a:pt x="18931" y="4656"/>
                    <a:pt x="18925" y="4645"/>
                  </a:cubicBezTo>
                  <a:cubicBezTo>
                    <a:pt x="18911" y="4621"/>
                    <a:pt x="18898" y="4591"/>
                    <a:pt x="18887" y="4560"/>
                  </a:cubicBezTo>
                  <a:cubicBezTo>
                    <a:pt x="18878" y="4534"/>
                    <a:pt x="18864" y="4523"/>
                    <a:pt x="18852" y="4502"/>
                  </a:cubicBezTo>
                  <a:cubicBezTo>
                    <a:pt x="18839" y="4476"/>
                    <a:pt x="18826" y="4451"/>
                    <a:pt x="18814" y="4421"/>
                  </a:cubicBezTo>
                  <a:cubicBezTo>
                    <a:pt x="18801" y="4390"/>
                    <a:pt x="18789" y="4355"/>
                    <a:pt x="18775" y="4327"/>
                  </a:cubicBezTo>
                  <a:cubicBezTo>
                    <a:pt x="18763" y="4304"/>
                    <a:pt x="18751" y="4282"/>
                    <a:pt x="18739" y="4259"/>
                  </a:cubicBezTo>
                  <a:cubicBezTo>
                    <a:pt x="18727" y="4237"/>
                    <a:pt x="18717" y="4218"/>
                    <a:pt x="18712" y="4184"/>
                  </a:cubicBezTo>
                  <a:cubicBezTo>
                    <a:pt x="18706" y="4149"/>
                    <a:pt x="18695" y="4119"/>
                    <a:pt x="18683" y="4093"/>
                  </a:cubicBezTo>
                  <a:cubicBezTo>
                    <a:pt x="18672" y="4069"/>
                    <a:pt x="18662" y="4042"/>
                    <a:pt x="18649" y="4023"/>
                  </a:cubicBezTo>
                  <a:cubicBezTo>
                    <a:pt x="18640" y="4011"/>
                    <a:pt x="18633" y="3994"/>
                    <a:pt x="18624" y="3980"/>
                  </a:cubicBezTo>
                  <a:cubicBezTo>
                    <a:pt x="18610" y="3959"/>
                    <a:pt x="18597" y="3935"/>
                    <a:pt x="18583" y="3912"/>
                  </a:cubicBezTo>
                  <a:cubicBezTo>
                    <a:pt x="18577" y="3902"/>
                    <a:pt x="18573" y="3890"/>
                    <a:pt x="18565" y="3883"/>
                  </a:cubicBezTo>
                  <a:close/>
                  <a:moveTo>
                    <a:pt x="11756" y="3892"/>
                  </a:moveTo>
                  <a:cubicBezTo>
                    <a:pt x="11765" y="3893"/>
                    <a:pt x="11774" y="3893"/>
                    <a:pt x="11785" y="3894"/>
                  </a:cubicBezTo>
                  <a:cubicBezTo>
                    <a:pt x="11799" y="3896"/>
                    <a:pt x="11814" y="3897"/>
                    <a:pt x="11829" y="3899"/>
                  </a:cubicBezTo>
                  <a:cubicBezTo>
                    <a:pt x="11807" y="3899"/>
                    <a:pt x="11781" y="3895"/>
                    <a:pt x="11756" y="3892"/>
                  </a:cubicBezTo>
                  <a:close/>
                  <a:moveTo>
                    <a:pt x="11398" y="4042"/>
                  </a:moveTo>
                  <a:cubicBezTo>
                    <a:pt x="11399" y="4048"/>
                    <a:pt x="11400" y="4052"/>
                    <a:pt x="11401" y="4059"/>
                  </a:cubicBezTo>
                  <a:lnTo>
                    <a:pt x="11401" y="4065"/>
                  </a:lnTo>
                  <a:cubicBezTo>
                    <a:pt x="11402" y="4083"/>
                    <a:pt x="11403" y="4091"/>
                    <a:pt x="11399" y="4102"/>
                  </a:cubicBezTo>
                  <a:lnTo>
                    <a:pt x="11397" y="4108"/>
                  </a:lnTo>
                  <a:cubicBezTo>
                    <a:pt x="11395" y="4114"/>
                    <a:pt x="11392" y="4122"/>
                    <a:pt x="11391" y="4131"/>
                  </a:cubicBezTo>
                  <a:cubicBezTo>
                    <a:pt x="11390" y="4131"/>
                    <a:pt x="11388" y="4131"/>
                    <a:pt x="11387" y="4130"/>
                  </a:cubicBezTo>
                  <a:cubicBezTo>
                    <a:pt x="11387" y="4127"/>
                    <a:pt x="11390" y="4120"/>
                    <a:pt x="11392" y="4116"/>
                  </a:cubicBezTo>
                  <a:cubicBezTo>
                    <a:pt x="11393" y="4113"/>
                    <a:pt x="11394" y="4111"/>
                    <a:pt x="11394" y="4108"/>
                  </a:cubicBezTo>
                  <a:cubicBezTo>
                    <a:pt x="11401" y="4087"/>
                    <a:pt x="11400" y="4068"/>
                    <a:pt x="11398" y="4047"/>
                  </a:cubicBezTo>
                  <a:lnTo>
                    <a:pt x="11398" y="4042"/>
                  </a:lnTo>
                  <a:close/>
                  <a:moveTo>
                    <a:pt x="11412" y="4182"/>
                  </a:moveTo>
                  <a:cubicBezTo>
                    <a:pt x="11413" y="4183"/>
                    <a:pt x="11414" y="4183"/>
                    <a:pt x="11414" y="4184"/>
                  </a:cubicBezTo>
                  <a:cubicBezTo>
                    <a:pt x="11415" y="4186"/>
                    <a:pt x="11415" y="4190"/>
                    <a:pt x="11415" y="4198"/>
                  </a:cubicBezTo>
                  <a:cubicBezTo>
                    <a:pt x="11415" y="4200"/>
                    <a:pt x="11416" y="4204"/>
                    <a:pt x="11416" y="4207"/>
                  </a:cubicBezTo>
                  <a:cubicBezTo>
                    <a:pt x="11415" y="4204"/>
                    <a:pt x="11414" y="4201"/>
                    <a:pt x="11413" y="4196"/>
                  </a:cubicBezTo>
                  <a:cubicBezTo>
                    <a:pt x="11412" y="4193"/>
                    <a:pt x="11412" y="4189"/>
                    <a:pt x="11412" y="4184"/>
                  </a:cubicBezTo>
                  <a:cubicBezTo>
                    <a:pt x="11412" y="4183"/>
                    <a:pt x="11412" y="4183"/>
                    <a:pt x="11412" y="4182"/>
                  </a:cubicBezTo>
                  <a:close/>
                  <a:moveTo>
                    <a:pt x="12483" y="4205"/>
                  </a:moveTo>
                  <a:cubicBezTo>
                    <a:pt x="12485" y="4205"/>
                    <a:pt x="12486" y="4209"/>
                    <a:pt x="12487" y="4210"/>
                  </a:cubicBezTo>
                  <a:cubicBezTo>
                    <a:pt x="12481" y="4213"/>
                    <a:pt x="12476" y="4213"/>
                    <a:pt x="12469" y="4219"/>
                  </a:cubicBezTo>
                  <a:lnTo>
                    <a:pt x="12462" y="4226"/>
                  </a:lnTo>
                  <a:cubicBezTo>
                    <a:pt x="12453" y="4235"/>
                    <a:pt x="12441" y="4246"/>
                    <a:pt x="12432" y="4246"/>
                  </a:cubicBezTo>
                  <a:cubicBezTo>
                    <a:pt x="12429" y="4246"/>
                    <a:pt x="12428" y="4242"/>
                    <a:pt x="12426" y="4241"/>
                  </a:cubicBezTo>
                  <a:cubicBezTo>
                    <a:pt x="12436" y="4236"/>
                    <a:pt x="12446" y="4232"/>
                    <a:pt x="12454" y="4224"/>
                  </a:cubicBezTo>
                  <a:lnTo>
                    <a:pt x="12460" y="4218"/>
                  </a:lnTo>
                  <a:cubicBezTo>
                    <a:pt x="12469" y="4210"/>
                    <a:pt x="12477" y="4205"/>
                    <a:pt x="12483" y="4205"/>
                  </a:cubicBezTo>
                  <a:close/>
                  <a:moveTo>
                    <a:pt x="11419" y="4229"/>
                  </a:moveTo>
                  <a:cubicBezTo>
                    <a:pt x="11420" y="4232"/>
                    <a:pt x="11420" y="4235"/>
                    <a:pt x="11421" y="4238"/>
                  </a:cubicBezTo>
                  <a:cubicBezTo>
                    <a:pt x="11423" y="4244"/>
                    <a:pt x="11423" y="4245"/>
                    <a:pt x="11423" y="4253"/>
                  </a:cubicBezTo>
                  <a:cubicBezTo>
                    <a:pt x="11423" y="4262"/>
                    <a:pt x="11423" y="4269"/>
                    <a:pt x="11422" y="4278"/>
                  </a:cubicBezTo>
                  <a:cubicBezTo>
                    <a:pt x="11422" y="4290"/>
                    <a:pt x="11422" y="4304"/>
                    <a:pt x="11423" y="4318"/>
                  </a:cubicBezTo>
                  <a:cubicBezTo>
                    <a:pt x="11422" y="4316"/>
                    <a:pt x="11420" y="4314"/>
                    <a:pt x="11419" y="4312"/>
                  </a:cubicBezTo>
                  <a:cubicBezTo>
                    <a:pt x="11418" y="4300"/>
                    <a:pt x="11419" y="4285"/>
                    <a:pt x="11419" y="4270"/>
                  </a:cubicBezTo>
                  <a:cubicBezTo>
                    <a:pt x="11420" y="4260"/>
                    <a:pt x="11420" y="4249"/>
                    <a:pt x="11420" y="4239"/>
                  </a:cubicBezTo>
                  <a:cubicBezTo>
                    <a:pt x="11420" y="4234"/>
                    <a:pt x="11419" y="4232"/>
                    <a:pt x="11419" y="4229"/>
                  </a:cubicBezTo>
                  <a:close/>
                  <a:moveTo>
                    <a:pt x="12359" y="4249"/>
                  </a:moveTo>
                  <a:cubicBezTo>
                    <a:pt x="12356" y="4253"/>
                    <a:pt x="12353" y="4258"/>
                    <a:pt x="12352" y="4261"/>
                  </a:cubicBezTo>
                  <a:cubicBezTo>
                    <a:pt x="12352" y="4263"/>
                    <a:pt x="12350" y="4268"/>
                    <a:pt x="12349" y="4272"/>
                  </a:cubicBezTo>
                  <a:cubicBezTo>
                    <a:pt x="12343" y="4287"/>
                    <a:pt x="12335" y="4310"/>
                    <a:pt x="12342" y="4353"/>
                  </a:cubicBezTo>
                  <a:cubicBezTo>
                    <a:pt x="12337" y="4346"/>
                    <a:pt x="12332" y="4338"/>
                    <a:pt x="12328" y="4335"/>
                  </a:cubicBezTo>
                  <a:cubicBezTo>
                    <a:pt x="12327" y="4329"/>
                    <a:pt x="12329" y="4327"/>
                    <a:pt x="12327" y="4320"/>
                  </a:cubicBezTo>
                  <a:cubicBezTo>
                    <a:pt x="12322" y="4293"/>
                    <a:pt x="12327" y="4282"/>
                    <a:pt x="12332" y="4269"/>
                  </a:cubicBezTo>
                  <a:cubicBezTo>
                    <a:pt x="12333" y="4263"/>
                    <a:pt x="12335" y="4258"/>
                    <a:pt x="12335" y="4255"/>
                  </a:cubicBezTo>
                  <a:cubicBezTo>
                    <a:pt x="12337" y="4252"/>
                    <a:pt x="12351" y="4251"/>
                    <a:pt x="12359" y="4249"/>
                  </a:cubicBezTo>
                  <a:close/>
                  <a:moveTo>
                    <a:pt x="11993" y="4275"/>
                  </a:moveTo>
                  <a:cubicBezTo>
                    <a:pt x="11992" y="4276"/>
                    <a:pt x="11989" y="4277"/>
                    <a:pt x="11988" y="4278"/>
                  </a:cubicBezTo>
                  <a:cubicBezTo>
                    <a:pt x="11980" y="4293"/>
                    <a:pt x="11973" y="4310"/>
                    <a:pt x="11969" y="4320"/>
                  </a:cubicBezTo>
                  <a:cubicBezTo>
                    <a:pt x="11963" y="4319"/>
                    <a:pt x="11954" y="4318"/>
                    <a:pt x="11952" y="4318"/>
                  </a:cubicBezTo>
                  <a:cubicBezTo>
                    <a:pt x="11954" y="4312"/>
                    <a:pt x="11960" y="4295"/>
                    <a:pt x="11968" y="4279"/>
                  </a:cubicBezTo>
                  <a:cubicBezTo>
                    <a:pt x="11969" y="4279"/>
                    <a:pt x="11973" y="4275"/>
                    <a:pt x="11993" y="4275"/>
                  </a:cubicBezTo>
                  <a:close/>
                  <a:moveTo>
                    <a:pt x="12229" y="4315"/>
                  </a:moveTo>
                  <a:cubicBezTo>
                    <a:pt x="12230" y="4316"/>
                    <a:pt x="12230" y="4321"/>
                    <a:pt x="12231" y="4324"/>
                  </a:cubicBezTo>
                  <a:cubicBezTo>
                    <a:pt x="12230" y="4322"/>
                    <a:pt x="12229" y="4321"/>
                    <a:pt x="12227" y="4320"/>
                  </a:cubicBezTo>
                  <a:cubicBezTo>
                    <a:pt x="12228" y="4318"/>
                    <a:pt x="12228" y="4317"/>
                    <a:pt x="12229" y="4315"/>
                  </a:cubicBezTo>
                  <a:close/>
                  <a:moveTo>
                    <a:pt x="10854" y="4340"/>
                  </a:moveTo>
                  <a:cubicBezTo>
                    <a:pt x="10856" y="4340"/>
                    <a:pt x="10857" y="4341"/>
                    <a:pt x="10859" y="4341"/>
                  </a:cubicBezTo>
                  <a:cubicBezTo>
                    <a:pt x="10858" y="4343"/>
                    <a:pt x="10857" y="4344"/>
                    <a:pt x="10856" y="4346"/>
                  </a:cubicBezTo>
                  <a:cubicBezTo>
                    <a:pt x="10852" y="4353"/>
                    <a:pt x="10850" y="4355"/>
                    <a:pt x="10847" y="4355"/>
                  </a:cubicBezTo>
                  <a:cubicBezTo>
                    <a:pt x="10846" y="4355"/>
                    <a:pt x="10845" y="4355"/>
                    <a:pt x="10844" y="4355"/>
                  </a:cubicBezTo>
                  <a:cubicBezTo>
                    <a:pt x="10842" y="4354"/>
                    <a:pt x="10840" y="4354"/>
                    <a:pt x="10837" y="4353"/>
                  </a:cubicBezTo>
                  <a:cubicBezTo>
                    <a:pt x="10840" y="4349"/>
                    <a:pt x="10842" y="4346"/>
                    <a:pt x="10845" y="4343"/>
                  </a:cubicBezTo>
                  <a:cubicBezTo>
                    <a:pt x="10847" y="4341"/>
                    <a:pt x="10850" y="4340"/>
                    <a:pt x="10854" y="4340"/>
                  </a:cubicBezTo>
                  <a:close/>
                  <a:moveTo>
                    <a:pt x="12285" y="4341"/>
                  </a:moveTo>
                  <a:cubicBezTo>
                    <a:pt x="12287" y="4341"/>
                    <a:pt x="12286" y="4341"/>
                    <a:pt x="12287" y="4341"/>
                  </a:cubicBezTo>
                  <a:lnTo>
                    <a:pt x="12281" y="4349"/>
                  </a:lnTo>
                  <a:cubicBezTo>
                    <a:pt x="12281" y="4349"/>
                    <a:pt x="12280" y="4349"/>
                    <a:pt x="12279" y="4343"/>
                  </a:cubicBezTo>
                  <a:cubicBezTo>
                    <a:pt x="12281" y="4342"/>
                    <a:pt x="12282" y="4341"/>
                    <a:pt x="12285" y="4341"/>
                  </a:cubicBezTo>
                  <a:close/>
                  <a:moveTo>
                    <a:pt x="11437" y="4364"/>
                  </a:moveTo>
                  <a:cubicBezTo>
                    <a:pt x="11438" y="4365"/>
                    <a:pt x="11438" y="4366"/>
                    <a:pt x="11439" y="4367"/>
                  </a:cubicBezTo>
                  <a:lnTo>
                    <a:pt x="11437" y="4374"/>
                  </a:lnTo>
                  <a:cubicBezTo>
                    <a:pt x="11437" y="4370"/>
                    <a:pt x="11437" y="4368"/>
                    <a:pt x="11437" y="4364"/>
                  </a:cubicBezTo>
                  <a:close/>
                  <a:moveTo>
                    <a:pt x="19533" y="4486"/>
                  </a:moveTo>
                  <a:cubicBezTo>
                    <a:pt x="19530" y="4497"/>
                    <a:pt x="19533" y="4513"/>
                    <a:pt x="19531" y="4525"/>
                  </a:cubicBezTo>
                  <a:cubicBezTo>
                    <a:pt x="19527" y="4542"/>
                    <a:pt x="19514" y="4542"/>
                    <a:pt x="19519" y="4568"/>
                  </a:cubicBezTo>
                  <a:cubicBezTo>
                    <a:pt x="19523" y="4587"/>
                    <a:pt x="19536" y="4594"/>
                    <a:pt x="19543" y="4585"/>
                  </a:cubicBezTo>
                  <a:cubicBezTo>
                    <a:pt x="19553" y="4573"/>
                    <a:pt x="19554" y="4541"/>
                    <a:pt x="19551" y="4520"/>
                  </a:cubicBezTo>
                  <a:cubicBezTo>
                    <a:pt x="19550" y="4511"/>
                    <a:pt x="19540" y="4461"/>
                    <a:pt x="19533" y="4486"/>
                  </a:cubicBezTo>
                  <a:close/>
                  <a:moveTo>
                    <a:pt x="12725" y="4512"/>
                  </a:moveTo>
                  <a:cubicBezTo>
                    <a:pt x="12725" y="4513"/>
                    <a:pt x="12726" y="4513"/>
                    <a:pt x="12726" y="4514"/>
                  </a:cubicBezTo>
                  <a:cubicBezTo>
                    <a:pt x="12727" y="4514"/>
                    <a:pt x="12728" y="4516"/>
                    <a:pt x="12728" y="4517"/>
                  </a:cubicBezTo>
                  <a:cubicBezTo>
                    <a:pt x="12726" y="4518"/>
                    <a:pt x="12725" y="4520"/>
                    <a:pt x="12723" y="4520"/>
                  </a:cubicBezTo>
                  <a:cubicBezTo>
                    <a:pt x="12719" y="4521"/>
                    <a:pt x="12715" y="4522"/>
                    <a:pt x="12712" y="4522"/>
                  </a:cubicBezTo>
                  <a:cubicBezTo>
                    <a:pt x="12717" y="4519"/>
                    <a:pt x="12721" y="4516"/>
                    <a:pt x="12725" y="4512"/>
                  </a:cubicBezTo>
                  <a:close/>
                  <a:moveTo>
                    <a:pt x="11288" y="4539"/>
                  </a:moveTo>
                  <a:cubicBezTo>
                    <a:pt x="11291" y="4545"/>
                    <a:pt x="11291" y="4557"/>
                    <a:pt x="11296" y="4563"/>
                  </a:cubicBezTo>
                  <a:cubicBezTo>
                    <a:pt x="11296" y="4564"/>
                    <a:pt x="11295" y="4566"/>
                    <a:pt x="11294" y="4568"/>
                  </a:cubicBezTo>
                  <a:cubicBezTo>
                    <a:pt x="11293" y="4566"/>
                    <a:pt x="11293" y="4564"/>
                    <a:pt x="11292" y="4562"/>
                  </a:cubicBezTo>
                  <a:cubicBezTo>
                    <a:pt x="11287" y="4553"/>
                    <a:pt x="11284" y="4549"/>
                    <a:pt x="11281" y="4543"/>
                  </a:cubicBezTo>
                  <a:cubicBezTo>
                    <a:pt x="11284" y="4543"/>
                    <a:pt x="11286" y="4540"/>
                    <a:pt x="11288" y="4539"/>
                  </a:cubicBezTo>
                  <a:close/>
                  <a:moveTo>
                    <a:pt x="12786" y="4579"/>
                  </a:moveTo>
                  <a:cubicBezTo>
                    <a:pt x="12786" y="4579"/>
                    <a:pt x="12787" y="4579"/>
                    <a:pt x="12788" y="4579"/>
                  </a:cubicBezTo>
                  <a:cubicBezTo>
                    <a:pt x="12790" y="4579"/>
                    <a:pt x="12792" y="4583"/>
                    <a:pt x="12794" y="4583"/>
                  </a:cubicBezTo>
                  <a:cubicBezTo>
                    <a:pt x="12792" y="4585"/>
                    <a:pt x="12788" y="4585"/>
                    <a:pt x="12786" y="4588"/>
                  </a:cubicBezTo>
                  <a:cubicBezTo>
                    <a:pt x="12786" y="4587"/>
                    <a:pt x="12785" y="4586"/>
                    <a:pt x="12785" y="4585"/>
                  </a:cubicBezTo>
                  <a:lnTo>
                    <a:pt x="12786" y="4579"/>
                  </a:lnTo>
                  <a:close/>
                  <a:moveTo>
                    <a:pt x="19531" y="4599"/>
                  </a:moveTo>
                  <a:cubicBezTo>
                    <a:pt x="19524" y="4599"/>
                    <a:pt x="19518" y="4630"/>
                    <a:pt x="19518" y="4668"/>
                  </a:cubicBezTo>
                  <a:cubicBezTo>
                    <a:pt x="19518" y="4706"/>
                    <a:pt x="19524" y="4737"/>
                    <a:pt x="19531" y="4737"/>
                  </a:cubicBezTo>
                  <a:cubicBezTo>
                    <a:pt x="19539" y="4737"/>
                    <a:pt x="19546" y="4706"/>
                    <a:pt x="19546" y="4668"/>
                  </a:cubicBezTo>
                  <a:cubicBezTo>
                    <a:pt x="19546" y="4630"/>
                    <a:pt x="19539" y="4599"/>
                    <a:pt x="19531" y="4599"/>
                  </a:cubicBezTo>
                  <a:close/>
                  <a:moveTo>
                    <a:pt x="11294" y="4611"/>
                  </a:moveTo>
                  <a:cubicBezTo>
                    <a:pt x="11301" y="4629"/>
                    <a:pt x="11308" y="4647"/>
                    <a:pt x="11315" y="4660"/>
                  </a:cubicBezTo>
                  <a:cubicBezTo>
                    <a:pt x="11324" y="4677"/>
                    <a:pt x="11332" y="4688"/>
                    <a:pt x="11342" y="4699"/>
                  </a:cubicBezTo>
                  <a:lnTo>
                    <a:pt x="11337" y="4694"/>
                  </a:lnTo>
                  <a:cubicBezTo>
                    <a:pt x="11328" y="4684"/>
                    <a:pt x="11321" y="4673"/>
                    <a:pt x="11313" y="4659"/>
                  </a:cubicBezTo>
                  <a:cubicBezTo>
                    <a:pt x="11307" y="4647"/>
                    <a:pt x="11299" y="4631"/>
                    <a:pt x="11294" y="4616"/>
                  </a:cubicBezTo>
                  <a:cubicBezTo>
                    <a:pt x="11294" y="4614"/>
                    <a:pt x="11294" y="4612"/>
                    <a:pt x="11294" y="4611"/>
                  </a:cubicBezTo>
                  <a:close/>
                  <a:moveTo>
                    <a:pt x="11342" y="4699"/>
                  </a:moveTo>
                  <a:lnTo>
                    <a:pt x="11347" y="4704"/>
                  </a:lnTo>
                  <a:cubicBezTo>
                    <a:pt x="11353" y="4711"/>
                    <a:pt x="11360" y="4725"/>
                    <a:pt x="11366" y="4737"/>
                  </a:cubicBezTo>
                  <a:cubicBezTo>
                    <a:pt x="11369" y="4743"/>
                    <a:pt x="11371" y="4749"/>
                    <a:pt x="11374" y="4754"/>
                  </a:cubicBezTo>
                  <a:lnTo>
                    <a:pt x="11378" y="4761"/>
                  </a:lnTo>
                  <a:cubicBezTo>
                    <a:pt x="11380" y="4765"/>
                    <a:pt x="11382" y="4768"/>
                    <a:pt x="11384" y="4773"/>
                  </a:cubicBezTo>
                  <a:lnTo>
                    <a:pt x="11386" y="4778"/>
                  </a:lnTo>
                  <a:lnTo>
                    <a:pt x="11388" y="4779"/>
                  </a:lnTo>
                  <a:cubicBezTo>
                    <a:pt x="11388" y="4779"/>
                    <a:pt x="11390" y="4779"/>
                    <a:pt x="11390" y="4779"/>
                  </a:cubicBezTo>
                  <a:cubicBezTo>
                    <a:pt x="11390" y="4780"/>
                    <a:pt x="11387" y="4782"/>
                    <a:pt x="11387" y="4782"/>
                  </a:cubicBezTo>
                  <a:lnTo>
                    <a:pt x="11384" y="4776"/>
                  </a:lnTo>
                  <a:cubicBezTo>
                    <a:pt x="11381" y="4770"/>
                    <a:pt x="11378" y="4764"/>
                    <a:pt x="11375" y="4759"/>
                  </a:cubicBezTo>
                  <a:lnTo>
                    <a:pt x="11372" y="4753"/>
                  </a:lnTo>
                  <a:cubicBezTo>
                    <a:pt x="11370" y="4748"/>
                    <a:pt x="11366" y="4743"/>
                    <a:pt x="11364" y="4737"/>
                  </a:cubicBezTo>
                  <a:cubicBezTo>
                    <a:pt x="11357" y="4724"/>
                    <a:pt x="11350" y="4709"/>
                    <a:pt x="11342" y="4699"/>
                  </a:cubicBezTo>
                  <a:close/>
                  <a:moveTo>
                    <a:pt x="3431" y="4707"/>
                  </a:moveTo>
                  <a:cubicBezTo>
                    <a:pt x="3433" y="4708"/>
                    <a:pt x="3436" y="4712"/>
                    <a:pt x="3439" y="4716"/>
                  </a:cubicBezTo>
                  <a:cubicBezTo>
                    <a:pt x="3437" y="4718"/>
                    <a:pt x="3436" y="4717"/>
                    <a:pt x="3434" y="4720"/>
                  </a:cubicBezTo>
                  <a:cubicBezTo>
                    <a:pt x="3430" y="4732"/>
                    <a:pt x="3428" y="4745"/>
                    <a:pt x="3427" y="4756"/>
                  </a:cubicBezTo>
                  <a:cubicBezTo>
                    <a:pt x="3425" y="4772"/>
                    <a:pt x="3425" y="4774"/>
                    <a:pt x="3415" y="4776"/>
                  </a:cubicBezTo>
                  <a:cubicBezTo>
                    <a:pt x="3414" y="4776"/>
                    <a:pt x="3414" y="4776"/>
                    <a:pt x="3413" y="4776"/>
                  </a:cubicBezTo>
                  <a:cubicBezTo>
                    <a:pt x="3418" y="4761"/>
                    <a:pt x="3425" y="4748"/>
                    <a:pt x="3426" y="4714"/>
                  </a:cubicBezTo>
                  <a:cubicBezTo>
                    <a:pt x="3426" y="4705"/>
                    <a:pt x="3428" y="4704"/>
                    <a:pt x="3431" y="4707"/>
                  </a:cubicBezTo>
                  <a:close/>
                  <a:moveTo>
                    <a:pt x="11467" y="4727"/>
                  </a:moveTo>
                  <a:cubicBezTo>
                    <a:pt x="11467" y="4727"/>
                    <a:pt x="11468" y="4728"/>
                    <a:pt x="11468" y="4728"/>
                  </a:cubicBezTo>
                  <a:cubicBezTo>
                    <a:pt x="11465" y="4732"/>
                    <a:pt x="11462" y="4734"/>
                    <a:pt x="11460" y="4739"/>
                  </a:cubicBezTo>
                  <a:cubicBezTo>
                    <a:pt x="11460" y="4738"/>
                    <a:pt x="11461" y="4737"/>
                    <a:pt x="11461" y="4736"/>
                  </a:cubicBezTo>
                  <a:cubicBezTo>
                    <a:pt x="11463" y="4730"/>
                    <a:pt x="11466" y="4727"/>
                    <a:pt x="11467" y="4727"/>
                  </a:cubicBezTo>
                  <a:close/>
                  <a:moveTo>
                    <a:pt x="5490" y="4744"/>
                  </a:moveTo>
                  <a:lnTo>
                    <a:pt x="5493" y="4745"/>
                  </a:lnTo>
                  <a:cubicBezTo>
                    <a:pt x="5504" y="4747"/>
                    <a:pt x="5538" y="4753"/>
                    <a:pt x="5547" y="4764"/>
                  </a:cubicBezTo>
                  <a:cubicBezTo>
                    <a:pt x="5549" y="4769"/>
                    <a:pt x="5551" y="4797"/>
                    <a:pt x="5552" y="4810"/>
                  </a:cubicBezTo>
                  <a:cubicBezTo>
                    <a:pt x="5554" y="4834"/>
                    <a:pt x="5556" y="4859"/>
                    <a:pt x="5562" y="4878"/>
                  </a:cubicBezTo>
                  <a:cubicBezTo>
                    <a:pt x="5567" y="4894"/>
                    <a:pt x="5576" y="4902"/>
                    <a:pt x="5588" y="4902"/>
                  </a:cubicBezTo>
                  <a:cubicBezTo>
                    <a:pt x="5590" y="4902"/>
                    <a:pt x="5592" y="4903"/>
                    <a:pt x="5594" y="4902"/>
                  </a:cubicBezTo>
                  <a:cubicBezTo>
                    <a:pt x="5593" y="4913"/>
                    <a:pt x="5594" y="4925"/>
                    <a:pt x="5597" y="4941"/>
                  </a:cubicBezTo>
                  <a:cubicBezTo>
                    <a:pt x="5598" y="4948"/>
                    <a:pt x="5598" y="4948"/>
                    <a:pt x="5592" y="4961"/>
                  </a:cubicBezTo>
                  <a:cubicBezTo>
                    <a:pt x="5587" y="4973"/>
                    <a:pt x="5581" y="4994"/>
                    <a:pt x="5582" y="5021"/>
                  </a:cubicBezTo>
                  <a:cubicBezTo>
                    <a:pt x="5570" y="5027"/>
                    <a:pt x="5558" y="5034"/>
                    <a:pt x="5542" y="5034"/>
                  </a:cubicBezTo>
                  <a:cubicBezTo>
                    <a:pt x="5529" y="5034"/>
                    <a:pt x="5518" y="5045"/>
                    <a:pt x="5509" y="5055"/>
                  </a:cubicBezTo>
                  <a:cubicBezTo>
                    <a:pt x="5507" y="5058"/>
                    <a:pt x="5504" y="5063"/>
                    <a:pt x="5501" y="5066"/>
                  </a:cubicBezTo>
                  <a:cubicBezTo>
                    <a:pt x="5499" y="5068"/>
                    <a:pt x="5492" y="5071"/>
                    <a:pt x="5484" y="5071"/>
                  </a:cubicBezTo>
                  <a:cubicBezTo>
                    <a:pt x="5476" y="5071"/>
                    <a:pt x="5474" y="5067"/>
                    <a:pt x="5474" y="5067"/>
                  </a:cubicBezTo>
                  <a:cubicBezTo>
                    <a:pt x="5472" y="5066"/>
                    <a:pt x="5469" y="5057"/>
                    <a:pt x="5467" y="5049"/>
                  </a:cubicBezTo>
                  <a:cubicBezTo>
                    <a:pt x="5465" y="5039"/>
                    <a:pt x="5462" y="5028"/>
                    <a:pt x="5458" y="5018"/>
                  </a:cubicBezTo>
                  <a:cubicBezTo>
                    <a:pt x="5456" y="5014"/>
                    <a:pt x="5454" y="5009"/>
                    <a:pt x="5452" y="5006"/>
                  </a:cubicBezTo>
                  <a:cubicBezTo>
                    <a:pt x="5463" y="4996"/>
                    <a:pt x="5474" y="4983"/>
                    <a:pt x="5479" y="4963"/>
                  </a:cubicBezTo>
                  <a:lnTo>
                    <a:pt x="5493" y="4912"/>
                  </a:lnTo>
                  <a:lnTo>
                    <a:pt x="5466" y="4913"/>
                  </a:lnTo>
                  <a:cubicBezTo>
                    <a:pt x="5432" y="4914"/>
                    <a:pt x="5405" y="4944"/>
                    <a:pt x="5379" y="4973"/>
                  </a:cubicBezTo>
                  <a:cubicBezTo>
                    <a:pt x="5366" y="4987"/>
                    <a:pt x="5354" y="5002"/>
                    <a:pt x="5341" y="5012"/>
                  </a:cubicBezTo>
                  <a:cubicBezTo>
                    <a:pt x="5326" y="5024"/>
                    <a:pt x="5307" y="5038"/>
                    <a:pt x="5287" y="5043"/>
                  </a:cubicBezTo>
                  <a:lnTo>
                    <a:pt x="5283" y="4993"/>
                  </a:lnTo>
                  <a:lnTo>
                    <a:pt x="5276" y="4995"/>
                  </a:lnTo>
                  <a:cubicBezTo>
                    <a:pt x="5272" y="4995"/>
                    <a:pt x="5268" y="4997"/>
                    <a:pt x="5265" y="4998"/>
                  </a:cubicBezTo>
                  <a:cubicBezTo>
                    <a:pt x="5267" y="4995"/>
                    <a:pt x="5269" y="4991"/>
                    <a:pt x="5271" y="4987"/>
                  </a:cubicBezTo>
                  <a:cubicBezTo>
                    <a:pt x="5281" y="4973"/>
                    <a:pt x="5291" y="4960"/>
                    <a:pt x="5301" y="4952"/>
                  </a:cubicBezTo>
                  <a:cubicBezTo>
                    <a:pt x="5310" y="4944"/>
                    <a:pt x="5319" y="4939"/>
                    <a:pt x="5329" y="4933"/>
                  </a:cubicBezTo>
                  <a:lnTo>
                    <a:pt x="5338" y="4927"/>
                  </a:lnTo>
                  <a:cubicBezTo>
                    <a:pt x="5339" y="4927"/>
                    <a:pt x="5370" y="4907"/>
                    <a:pt x="5376" y="4884"/>
                  </a:cubicBezTo>
                  <a:lnTo>
                    <a:pt x="5379" y="4869"/>
                  </a:lnTo>
                  <a:lnTo>
                    <a:pt x="5376" y="4858"/>
                  </a:lnTo>
                  <a:cubicBezTo>
                    <a:pt x="5381" y="4849"/>
                    <a:pt x="5387" y="4843"/>
                    <a:pt x="5391" y="4835"/>
                  </a:cubicBezTo>
                  <a:cubicBezTo>
                    <a:pt x="5397" y="4821"/>
                    <a:pt x="5402" y="4808"/>
                    <a:pt x="5409" y="4802"/>
                  </a:cubicBezTo>
                  <a:cubicBezTo>
                    <a:pt x="5415" y="4797"/>
                    <a:pt x="5422" y="4795"/>
                    <a:pt x="5429" y="4793"/>
                  </a:cubicBezTo>
                  <a:cubicBezTo>
                    <a:pt x="5437" y="4791"/>
                    <a:pt x="5445" y="4789"/>
                    <a:pt x="5454" y="4782"/>
                  </a:cubicBezTo>
                  <a:cubicBezTo>
                    <a:pt x="5461" y="4777"/>
                    <a:pt x="5467" y="4768"/>
                    <a:pt x="5472" y="4761"/>
                  </a:cubicBezTo>
                  <a:cubicBezTo>
                    <a:pt x="5479" y="4752"/>
                    <a:pt x="5485" y="4744"/>
                    <a:pt x="5490" y="4744"/>
                  </a:cubicBezTo>
                  <a:close/>
                  <a:moveTo>
                    <a:pt x="11878" y="4744"/>
                  </a:moveTo>
                  <a:cubicBezTo>
                    <a:pt x="11883" y="4748"/>
                    <a:pt x="11888" y="4752"/>
                    <a:pt x="11894" y="4754"/>
                  </a:cubicBezTo>
                  <a:cubicBezTo>
                    <a:pt x="11893" y="4758"/>
                    <a:pt x="11892" y="4760"/>
                    <a:pt x="11891" y="4764"/>
                  </a:cubicBezTo>
                  <a:cubicBezTo>
                    <a:pt x="11889" y="4768"/>
                    <a:pt x="11887" y="4771"/>
                    <a:pt x="11886" y="4774"/>
                  </a:cubicBezTo>
                  <a:cubicBezTo>
                    <a:pt x="11883" y="4781"/>
                    <a:pt x="11882" y="4790"/>
                    <a:pt x="11879" y="4799"/>
                  </a:cubicBezTo>
                  <a:lnTo>
                    <a:pt x="11879" y="4801"/>
                  </a:lnTo>
                  <a:cubicBezTo>
                    <a:pt x="11877" y="4796"/>
                    <a:pt x="11876" y="4796"/>
                    <a:pt x="11874" y="4791"/>
                  </a:cubicBezTo>
                  <a:lnTo>
                    <a:pt x="11867" y="4781"/>
                  </a:lnTo>
                  <a:cubicBezTo>
                    <a:pt x="11869" y="4775"/>
                    <a:pt x="11869" y="4769"/>
                    <a:pt x="11871" y="4765"/>
                  </a:cubicBezTo>
                  <a:cubicBezTo>
                    <a:pt x="11872" y="4762"/>
                    <a:pt x="11874" y="4759"/>
                    <a:pt x="11875" y="4756"/>
                  </a:cubicBezTo>
                  <a:cubicBezTo>
                    <a:pt x="11876" y="4753"/>
                    <a:pt x="11877" y="4747"/>
                    <a:pt x="11878" y="4744"/>
                  </a:cubicBezTo>
                  <a:close/>
                  <a:moveTo>
                    <a:pt x="19532" y="4836"/>
                  </a:moveTo>
                  <a:cubicBezTo>
                    <a:pt x="19524" y="4836"/>
                    <a:pt x="19518" y="4852"/>
                    <a:pt x="19518" y="4872"/>
                  </a:cubicBezTo>
                  <a:cubicBezTo>
                    <a:pt x="19518" y="4892"/>
                    <a:pt x="19524" y="4909"/>
                    <a:pt x="19532" y="4909"/>
                  </a:cubicBezTo>
                  <a:cubicBezTo>
                    <a:pt x="19539" y="4909"/>
                    <a:pt x="19546" y="4892"/>
                    <a:pt x="19546" y="4872"/>
                  </a:cubicBezTo>
                  <a:cubicBezTo>
                    <a:pt x="19546" y="4852"/>
                    <a:pt x="19539" y="4836"/>
                    <a:pt x="19532" y="4836"/>
                  </a:cubicBezTo>
                  <a:close/>
                  <a:moveTo>
                    <a:pt x="11324" y="4859"/>
                  </a:moveTo>
                  <a:lnTo>
                    <a:pt x="11323" y="4862"/>
                  </a:lnTo>
                  <a:lnTo>
                    <a:pt x="11324" y="4870"/>
                  </a:lnTo>
                  <a:cubicBezTo>
                    <a:pt x="11327" y="4883"/>
                    <a:pt x="11330" y="4891"/>
                    <a:pt x="11334" y="4901"/>
                  </a:cubicBezTo>
                  <a:cubicBezTo>
                    <a:pt x="11337" y="4909"/>
                    <a:pt x="11340" y="4918"/>
                    <a:pt x="11342" y="4926"/>
                  </a:cubicBezTo>
                  <a:cubicBezTo>
                    <a:pt x="11343" y="4931"/>
                    <a:pt x="11343" y="4941"/>
                    <a:pt x="11343" y="4949"/>
                  </a:cubicBezTo>
                  <a:cubicBezTo>
                    <a:pt x="11342" y="4948"/>
                    <a:pt x="11342" y="4947"/>
                    <a:pt x="11342" y="4946"/>
                  </a:cubicBezTo>
                  <a:cubicBezTo>
                    <a:pt x="11340" y="4940"/>
                    <a:pt x="11338" y="4935"/>
                    <a:pt x="11335" y="4932"/>
                  </a:cubicBezTo>
                  <a:cubicBezTo>
                    <a:pt x="11335" y="4932"/>
                    <a:pt x="11334" y="4931"/>
                    <a:pt x="11334" y="4930"/>
                  </a:cubicBezTo>
                  <a:cubicBezTo>
                    <a:pt x="11333" y="4924"/>
                    <a:pt x="11334" y="4915"/>
                    <a:pt x="11333" y="4912"/>
                  </a:cubicBezTo>
                  <a:cubicBezTo>
                    <a:pt x="11330" y="4900"/>
                    <a:pt x="11327" y="4890"/>
                    <a:pt x="11324" y="4881"/>
                  </a:cubicBezTo>
                  <a:cubicBezTo>
                    <a:pt x="11322" y="4876"/>
                    <a:pt x="11320" y="4870"/>
                    <a:pt x="11319" y="4865"/>
                  </a:cubicBezTo>
                  <a:cubicBezTo>
                    <a:pt x="11320" y="4863"/>
                    <a:pt x="11322" y="4862"/>
                    <a:pt x="11324" y="4859"/>
                  </a:cubicBezTo>
                  <a:close/>
                  <a:moveTo>
                    <a:pt x="12283" y="4901"/>
                  </a:moveTo>
                  <a:cubicBezTo>
                    <a:pt x="12283" y="4901"/>
                    <a:pt x="12284" y="4900"/>
                    <a:pt x="12284" y="4901"/>
                  </a:cubicBezTo>
                  <a:cubicBezTo>
                    <a:pt x="12286" y="4904"/>
                    <a:pt x="12285" y="4912"/>
                    <a:pt x="12286" y="4916"/>
                  </a:cubicBezTo>
                  <a:cubicBezTo>
                    <a:pt x="12287" y="4922"/>
                    <a:pt x="12288" y="4927"/>
                    <a:pt x="12289" y="4936"/>
                  </a:cubicBezTo>
                  <a:cubicBezTo>
                    <a:pt x="12288" y="4934"/>
                    <a:pt x="12286" y="4936"/>
                    <a:pt x="12286" y="4932"/>
                  </a:cubicBezTo>
                  <a:cubicBezTo>
                    <a:pt x="12286" y="4927"/>
                    <a:pt x="12286" y="4921"/>
                    <a:pt x="12286" y="4916"/>
                  </a:cubicBezTo>
                  <a:cubicBezTo>
                    <a:pt x="12286" y="4911"/>
                    <a:pt x="12283" y="4906"/>
                    <a:pt x="12283" y="4901"/>
                  </a:cubicBezTo>
                  <a:close/>
                  <a:moveTo>
                    <a:pt x="11137" y="4973"/>
                  </a:moveTo>
                  <a:cubicBezTo>
                    <a:pt x="11137" y="4974"/>
                    <a:pt x="11137" y="4974"/>
                    <a:pt x="11138" y="4975"/>
                  </a:cubicBezTo>
                  <a:cubicBezTo>
                    <a:pt x="11136" y="4981"/>
                    <a:pt x="11135" y="4984"/>
                    <a:pt x="11134" y="4989"/>
                  </a:cubicBezTo>
                  <a:cubicBezTo>
                    <a:pt x="11135" y="4984"/>
                    <a:pt x="11135" y="4980"/>
                    <a:pt x="11137" y="4973"/>
                  </a:cubicBezTo>
                  <a:close/>
                  <a:moveTo>
                    <a:pt x="12312" y="5010"/>
                  </a:moveTo>
                  <a:cubicBezTo>
                    <a:pt x="12313" y="5011"/>
                    <a:pt x="12313" y="5012"/>
                    <a:pt x="12314" y="5012"/>
                  </a:cubicBezTo>
                  <a:cubicBezTo>
                    <a:pt x="12314" y="5014"/>
                    <a:pt x="12314" y="5014"/>
                    <a:pt x="12314" y="5017"/>
                  </a:cubicBezTo>
                  <a:cubicBezTo>
                    <a:pt x="12313" y="5014"/>
                    <a:pt x="12313" y="5014"/>
                    <a:pt x="12312" y="5010"/>
                  </a:cubicBezTo>
                  <a:close/>
                  <a:moveTo>
                    <a:pt x="19515" y="5017"/>
                  </a:moveTo>
                  <a:cubicBezTo>
                    <a:pt x="19510" y="5015"/>
                    <a:pt x="19502" y="5028"/>
                    <a:pt x="19496" y="5049"/>
                  </a:cubicBezTo>
                  <a:cubicBezTo>
                    <a:pt x="19489" y="5069"/>
                    <a:pt x="19488" y="5089"/>
                    <a:pt x="19493" y="5091"/>
                  </a:cubicBezTo>
                  <a:cubicBezTo>
                    <a:pt x="19497" y="5093"/>
                    <a:pt x="19506" y="5077"/>
                    <a:pt x="19512" y="5057"/>
                  </a:cubicBezTo>
                  <a:cubicBezTo>
                    <a:pt x="19518" y="5036"/>
                    <a:pt x="19519" y="5019"/>
                    <a:pt x="19515" y="5017"/>
                  </a:cubicBezTo>
                  <a:close/>
                  <a:moveTo>
                    <a:pt x="13576" y="5069"/>
                  </a:moveTo>
                  <a:cubicBezTo>
                    <a:pt x="13577" y="5069"/>
                    <a:pt x="13578" y="5069"/>
                    <a:pt x="13580" y="5069"/>
                  </a:cubicBezTo>
                  <a:cubicBezTo>
                    <a:pt x="13589" y="5071"/>
                    <a:pt x="13596" y="5072"/>
                    <a:pt x="13603" y="5080"/>
                  </a:cubicBezTo>
                  <a:cubicBezTo>
                    <a:pt x="13612" y="5091"/>
                    <a:pt x="13622" y="5097"/>
                    <a:pt x="13633" y="5097"/>
                  </a:cubicBezTo>
                  <a:cubicBezTo>
                    <a:pt x="13642" y="5097"/>
                    <a:pt x="13650" y="5093"/>
                    <a:pt x="13659" y="5089"/>
                  </a:cubicBezTo>
                  <a:cubicBezTo>
                    <a:pt x="13662" y="5088"/>
                    <a:pt x="13664" y="5086"/>
                    <a:pt x="13666" y="5086"/>
                  </a:cubicBezTo>
                  <a:cubicBezTo>
                    <a:pt x="13667" y="5086"/>
                    <a:pt x="13668" y="5087"/>
                    <a:pt x="13669" y="5088"/>
                  </a:cubicBezTo>
                  <a:lnTo>
                    <a:pt x="13676" y="5106"/>
                  </a:lnTo>
                  <a:cubicBezTo>
                    <a:pt x="13682" y="5123"/>
                    <a:pt x="13689" y="5141"/>
                    <a:pt x="13694" y="5160"/>
                  </a:cubicBezTo>
                  <a:cubicBezTo>
                    <a:pt x="13696" y="5166"/>
                    <a:pt x="13696" y="5168"/>
                    <a:pt x="13695" y="5180"/>
                  </a:cubicBezTo>
                  <a:cubicBezTo>
                    <a:pt x="13695" y="5183"/>
                    <a:pt x="13694" y="5187"/>
                    <a:pt x="13693" y="5192"/>
                  </a:cubicBezTo>
                  <a:cubicBezTo>
                    <a:pt x="13691" y="5203"/>
                    <a:pt x="13687" y="5219"/>
                    <a:pt x="13688" y="5240"/>
                  </a:cubicBezTo>
                  <a:cubicBezTo>
                    <a:pt x="13688" y="5258"/>
                    <a:pt x="13691" y="5276"/>
                    <a:pt x="13696" y="5291"/>
                  </a:cubicBezTo>
                  <a:cubicBezTo>
                    <a:pt x="13691" y="5289"/>
                    <a:pt x="13685" y="5285"/>
                    <a:pt x="13680" y="5282"/>
                  </a:cubicBezTo>
                  <a:cubicBezTo>
                    <a:pt x="13667" y="5274"/>
                    <a:pt x="13654" y="5266"/>
                    <a:pt x="13638" y="5266"/>
                  </a:cubicBezTo>
                  <a:lnTo>
                    <a:pt x="13634" y="5266"/>
                  </a:lnTo>
                  <a:cubicBezTo>
                    <a:pt x="13621" y="5268"/>
                    <a:pt x="13597" y="5288"/>
                    <a:pt x="13586" y="5325"/>
                  </a:cubicBezTo>
                  <a:cubicBezTo>
                    <a:pt x="13580" y="5345"/>
                    <a:pt x="13580" y="5367"/>
                    <a:pt x="13584" y="5388"/>
                  </a:cubicBezTo>
                  <a:cubicBezTo>
                    <a:pt x="13584" y="5389"/>
                    <a:pt x="13584" y="5390"/>
                    <a:pt x="13585" y="5391"/>
                  </a:cubicBezTo>
                  <a:cubicBezTo>
                    <a:pt x="13584" y="5391"/>
                    <a:pt x="13584" y="5392"/>
                    <a:pt x="13583" y="5391"/>
                  </a:cubicBezTo>
                  <a:cubicBezTo>
                    <a:pt x="13579" y="5388"/>
                    <a:pt x="13574" y="5385"/>
                    <a:pt x="13568" y="5385"/>
                  </a:cubicBezTo>
                  <a:cubicBezTo>
                    <a:pt x="13558" y="5385"/>
                    <a:pt x="13550" y="5395"/>
                    <a:pt x="13545" y="5414"/>
                  </a:cubicBezTo>
                  <a:cubicBezTo>
                    <a:pt x="13538" y="5441"/>
                    <a:pt x="13541" y="5461"/>
                    <a:pt x="13543" y="5471"/>
                  </a:cubicBezTo>
                  <a:cubicBezTo>
                    <a:pt x="13549" y="5502"/>
                    <a:pt x="13564" y="5514"/>
                    <a:pt x="13576" y="5521"/>
                  </a:cubicBezTo>
                  <a:lnTo>
                    <a:pt x="13580" y="5522"/>
                  </a:lnTo>
                  <a:cubicBezTo>
                    <a:pt x="13582" y="5523"/>
                    <a:pt x="13584" y="5524"/>
                    <a:pt x="13585" y="5524"/>
                  </a:cubicBezTo>
                  <a:cubicBezTo>
                    <a:pt x="13585" y="5524"/>
                    <a:pt x="13585" y="5524"/>
                    <a:pt x="13585" y="5524"/>
                  </a:cubicBezTo>
                  <a:cubicBezTo>
                    <a:pt x="13586" y="5525"/>
                    <a:pt x="13587" y="5530"/>
                    <a:pt x="13587" y="5533"/>
                  </a:cubicBezTo>
                  <a:cubicBezTo>
                    <a:pt x="13588" y="5543"/>
                    <a:pt x="13591" y="5556"/>
                    <a:pt x="13595" y="5567"/>
                  </a:cubicBezTo>
                  <a:cubicBezTo>
                    <a:pt x="13599" y="5577"/>
                    <a:pt x="13603" y="5587"/>
                    <a:pt x="13607" y="5596"/>
                  </a:cubicBezTo>
                  <a:lnTo>
                    <a:pt x="13609" y="5603"/>
                  </a:lnTo>
                  <a:cubicBezTo>
                    <a:pt x="13611" y="5607"/>
                    <a:pt x="13613" y="5610"/>
                    <a:pt x="13616" y="5615"/>
                  </a:cubicBezTo>
                  <a:cubicBezTo>
                    <a:pt x="13617" y="5617"/>
                    <a:pt x="13619" y="5621"/>
                    <a:pt x="13619" y="5621"/>
                  </a:cubicBezTo>
                  <a:cubicBezTo>
                    <a:pt x="13619" y="5621"/>
                    <a:pt x="13620" y="5629"/>
                    <a:pt x="13621" y="5661"/>
                  </a:cubicBezTo>
                  <a:cubicBezTo>
                    <a:pt x="13623" y="5689"/>
                    <a:pt x="13634" y="5690"/>
                    <a:pt x="13643" y="5690"/>
                  </a:cubicBezTo>
                  <a:cubicBezTo>
                    <a:pt x="13645" y="5691"/>
                    <a:pt x="13649" y="5690"/>
                    <a:pt x="13653" y="5690"/>
                  </a:cubicBezTo>
                  <a:cubicBezTo>
                    <a:pt x="13653" y="5692"/>
                    <a:pt x="13653" y="5694"/>
                    <a:pt x="13653" y="5695"/>
                  </a:cubicBezTo>
                  <a:cubicBezTo>
                    <a:pt x="13656" y="5707"/>
                    <a:pt x="13660" y="5728"/>
                    <a:pt x="13672" y="5737"/>
                  </a:cubicBezTo>
                  <a:cubicBezTo>
                    <a:pt x="13679" y="5742"/>
                    <a:pt x="13686" y="5743"/>
                    <a:pt x="13690" y="5743"/>
                  </a:cubicBezTo>
                  <a:lnTo>
                    <a:pt x="13702" y="5741"/>
                  </a:lnTo>
                  <a:cubicBezTo>
                    <a:pt x="13706" y="5741"/>
                    <a:pt x="13708" y="5742"/>
                    <a:pt x="13711" y="5746"/>
                  </a:cubicBezTo>
                  <a:cubicBezTo>
                    <a:pt x="13712" y="5748"/>
                    <a:pt x="13714" y="5751"/>
                    <a:pt x="13714" y="5755"/>
                  </a:cubicBezTo>
                  <a:cubicBezTo>
                    <a:pt x="13715" y="5759"/>
                    <a:pt x="13714" y="5763"/>
                    <a:pt x="13713" y="5766"/>
                  </a:cubicBezTo>
                  <a:cubicBezTo>
                    <a:pt x="13706" y="5784"/>
                    <a:pt x="13700" y="5812"/>
                    <a:pt x="13703" y="5840"/>
                  </a:cubicBezTo>
                  <a:cubicBezTo>
                    <a:pt x="13703" y="5846"/>
                    <a:pt x="13707" y="5849"/>
                    <a:pt x="13709" y="5854"/>
                  </a:cubicBezTo>
                  <a:cubicBezTo>
                    <a:pt x="13709" y="5866"/>
                    <a:pt x="13708" y="5880"/>
                    <a:pt x="13711" y="5888"/>
                  </a:cubicBezTo>
                  <a:cubicBezTo>
                    <a:pt x="13712" y="5890"/>
                    <a:pt x="13713" y="5892"/>
                    <a:pt x="13714" y="5894"/>
                  </a:cubicBezTo>
                  <a:cubicBezTo>
                    <a:pt x="13715" y="5898"/>
                    <a:pt x="13715" y="5904"/>
                    <a:pt x="13717" y="5909"/>
                  </a:cubicBezTo>
                  <a:cubicBezTo>
                    <a:pt x="13720" y="5920"/>
                    <a:pt x="13724" y="5925"/>
                    <a:pt x="13727" y="5929"/>
                  </a:cubicBezTo>
                  <a:cubicBezTo>
                    <a:pt x="13728" y="5932"/>
                    <a:pt x="13730" y="5941"/>
                    <a:pt x="13731" y="5946"/>
                  </a:cubicBezTo>
                  <a:cubicBezTo>
                    <a:pt x="13731" y="5951"/>
                    <a:pt x="13732" y="5956"/>
                    <a:pt x="13733" y="5960"/>
                  </a:cubicBezTo>
                  <a:cubicBezTo>
                    <a:pt x="13740" y="6000"/>
                    <a:pt x="13744" y="6026"/>
                    <a:pt x="13741" y="6064"/>
                  </a:cubicBezTo>
                  <a:cubicBezTo>
                    <a:pt x="13739" y="6088"/>
                    <a:pt x="13736" y="6134"/>
                    <a:pt x="13755" y="6161"/>
                  </a:cubicBezTo>
                  <a:cubicBezTo>
                    <a:pt x="13765" y="6174"/>
                    <a:pt x="13774" y="6175"/>
                    <a:pt x="13782" y="6175"/>
                  </a:cubicBezTo>
                  <a:cubicBezTo>
                    <a:pt x="13786" y="6175"/>
                    <a:pt x="13791" y="6174"/>
                    <a:pt x="13792" y="6176"/>
                  </a:cubicBezTo>
                  <a:cubicBezTo>
                    <a:pt x="13793" y="6177"/>
                    <a:pt x="13794" y="6180"/>
                    <a:pt x="13794" y="6182"/>
                  </a:cubicBezTo>
                  <a:cubicBezTo>
                    <a:pt x="13788" y="6186"/>
                    <a:pt x="13780" y="6195"/>
                    <a:pt x="13778" y="6216"/>
                  </a:cubicBezTo>
                  <a:cubicBezTo>
                    <a:pt x="13776" y="6229"/>
                    <a:pt x="13777" y="6240"/>
                    <a:pt x="13780" y="6250"/>
                  </a:cubicBezTo>
                  <a:cubicBezTo>
                    <a:pt x="13785" y="6268"/>
                    <a:pt x="13794" y="6273"/>
                    <a:pt x="13801" y="6276"/>
                  </a:cubicBezTo>
                  <a:cubicBezTo>
                    <a:pt x="13806" y="6279"/>
                    <a:pt x="13811" y="6285"/>
                    <a:pt x="13816" y="6293"/>
                  </a:cubicBezTo>
                  <a:cubicBezTo>
                    <a:pt x="13833" y="6325"/>
                    <a:pt x="13835" y="6336"/>
                    <a:pt x="13834" y="6344"/>
                  </a:cubicBezTo>
                  <a:cubicBezTo>
                    <a:pt x="13832" y="6353"/>
                    <a:pt x="13828" y="6373"/>
                    <a:pt x="13833" y="6397"/>
                  </a:cubicBezTo>
                  <a:cubicBezTo>
                    <a:pt x="13835" y="6404"/>
                    <a:pt x="13837" y="6410"/>
                    <a:pt x="13839" y="6414"/>
                  </a:cubicBezTo>
                  <a:cubicBezTo>
                    <a:pt x="13839" y="6419"/>
                    <a:pt x="13838" y="6430"/>
                    <a:pt x="13838" y="6435"/>
                  </a:cubicBezTo>
                  <a:cubicBezTo>
                    <a:pt x="13838" y="6445"/>
                    <a:pt x="13838" y="6454"/>
                    <a:pt x="13838" y="6461"/>
                  </a:cubicBezTo>
                  <a:cubicBezTo>
                    <a:pt x="13839" y="6501"/>
                    <a:pt x="13843" y="6533"/>
                    <a:pt x="13852" y="6565"/>
                  </a:cubicBezTo>
                  <a:cubicBezTo>
                    <a:pt x="13854" y="6575"/>
                    <a:pt x="13856" y="6587"/>
                    <a:pt x="13862" y="6596"/>
                  </a:cubicBezTo>
                  <a:cubicBezTo>
                    <a:pt x="13865" y="6600"/>
                    <a:pt x="13870" y="6602"/>
                    <a:pt x="13875" y="6603"/>
                  </a:cubicBezTo>
                  <a:cubicBezTo>
                    <a:pt x="13876" y="6607"/>
                    <a:pt x="13876" y="6611"/>
                    <a:pt x="13877" y="6614"/>
                  </a:cubicBezTo>
                  <a:cubicBezTo>
                    <a:pt x="13860" y="6617"/>
                    <a:pt x="13844" y="6629"/>
                    <a:pt x="13829" y="6640"/>
                  </a:cubicBezTo>
                  <a:cubicBezTo>
                    <a:pt x="13819" y="6648"/>
                    <a:pt x="13808" y="6656"/>
                    <a:pt x="13797" y="6660"/>
                  </a:cubicBezTo>
                  <a:cubicBezTo>
                    <a:pt x="13790" y="6664"/>
                    <a:pt x="13783" y="6665"/>
                    <a:pt x="13775" y="6665"/>
                  </a:cubicBezTo>
                  <a:cubicBezTo>
                    <a:pt x="13764" y="6665"/>
                    <a:pt x="13752" y="6662"/>
                    <a:pt x="13740" y="6656"/>
                  </a:cubicBezTo>
                  <a:cubicBezTo>
                    <a:pt x="13720" y="6646"/>
                    <a:pt x="13711" y="6632"/>
                    <a:pt x="13694" y="6608"/>
                  </a:cubicBezTo>
                  <a:cubicBezTo>
                    <a:pt x="13689" y="6601"/>
                    <a:pt x="13685" y="6593"/>
                    <a:pt x="13680" y="6585"/>
                  </a:cubicBezTo>
                  <a:cubicBezTo>
                    <a:pt x="13666" y="6560"/>
                    <a:pt x="13650" y="6530"/>
                    <a:pt x="13626" y="6529"/>
                  </a:cubicBezTo>
                  <a:cubicBezTo>
                    <a:pt x="13616" y="6529"/>
                    <a:pt x="13607" y="6523"/>
                    <a:pt x="13601" y="6512"/>
                  </a:cubicBezTo>
                  <a:cubicBezTo>
                    <a:pt x="13597" y="6504"/>
                    <a:pt x="13593" y="6480"/>
                    <a:pt x="13590" y="6461"/>
                  </a:cubicBezTo>
                  <a:cubicBezTo>
                    <a:pt x="13589" y="6454"/>
                    <a:pt x="13589" y="6446"/>
                    <a:pt x="13588" y="6440"/>
                  </a:cubicBezTo>
                  <a:cubicBezTo>
                    <a:pt x="13587" y="6438"/>
                    <a:pt x="13587" y="6436"/>
                    <a:pt x="13587" y="6432"/>
                  </a:cubicBezTo>
                  <a:cubicBezTo>
                    <a:pt x="13585" y="6415"/>
                    <a:pt x="13583" y="6402"/>
                    <a:pt x="13579" y="6392"/>
                  </a:cubicBezTo>
                  <a:cubicBezTo>
                    <a:pt x="13573" y="6379"/>
                    <a:pt x="13566" y="6375"/>
                    <a:pt x="13560" y="6372"/>
                  </a:cubicBezTo>
                  <a:cubicBezTo>
                    <a:pt x="13559" y="6372"/>
                    <a:pt x="13559" y="6372"/>
                    <a:pt x="13559" y="6372"/>
                  </a:cubicBezTo>
                  <a:cubicBezTo>
                    <a:pt x="13559" y="6362"/>
                    <a:pt x="13560" y="6353"/>
                    <a:pt x="13560" y="6343"/>
                  </a:cubicBezTo>
                  <a:lnTo>
                    <a:pt x="13567" y="6340"/>
                  </a:lnTo>
                  <a:lnTo>
                    <a:pt x="13571" y="6330"/>
                  </a:lnTo>
                  <a:cubicBezTo>
                    <a:pt x="13576" y="6320"/>
                    <a:pt x="13580" y="6304"/>
                    <a:pt x="13579" y="6242"/>
                  </a:cubicBezTo>
                  <a:cubicBezTo>
                    <a:pt x="13579" y="6209"/>
                    <a:pt x="13579" y="6178"/>
                    <a:pt x="13580" y="6148"/>
                  </a:cubicBezTo>
                  <a:cubicBezTo>
                    <a:pt x="13580" y="6142"/>
                    <a:pt x="13580" y="6136"/>
                    <a:pt x="13580" y="6130"/>
                  </a:cubicBezTo>
                  <a:cubicBezTo>
                    <a:pt x="13580" y="6129"/>
                    <a:pt x="13580" y="6128"/>
                    <a:pt x="13580" y="6127"/>
                  </a:cubicBezTo>
                  <a:cubicBezTo>
                    <a:pt x="13580" y="6127"/>
                    <a:pt x="13580" y="6127"/>
                    <a:pt x="13581" y="6127"/>
                  </a:cubicBezTo>
                  <a:cubicBezTo>
                    <a:pt x="13594" y="6127"/>
                    <a:pt x="13607" y="6131"/>
                    <a:pt x="13609" y="6133"/>
                  </a:cubicBezTo>
                  <a:lnTo>
                    <a:pt x="13613" y="6122"/>
                  </a:lnTo>
                  <a:lnTo>
                    <a:pt x="13613" y="6130"/>
                  </a:lnTo>
                  <a:lnTo>
                    <a:pt x="13637" y="6124"/>
                  </a:lnTo>
                  <a:lnTo>
                    <a:pt x="13636" y="6107"/>
                  </a:lnTo>
                  <a:cubicBezTo>
                    <a:pt x="13633" y="6070"/>
                    <a:pt x="13622" y="6041"/>
                    <a:pt x="13603" y="6020"/>
                  </a:cubicBezTo>
                  <a:cubicBezTo>
                    <a:pt x="13600" y="6017"/>
                    <a:pt x="13593" y="6013"/>
                    <a:pt x="13574" y="6002"/>
                  </a:cubicBezTo>
                  <a:lnTo>
                    <a:pt x="13570" y="5999"/>
                  </a:lnTo>
                  <a:cubicBezTo>
                    <a:pt x="13567" y="5980"/>
                    <a:pt x="13560" y="5966"/>
                    <a:pt x="13554" y="5953"/>
                  </a:cubicBezTo>
                  <a:cubicBezTo>
                    <a:pt x="13551" y="5946"/>
                    <a:pt x="13548" y="5939"/>
                    <a:pt x="13546" y="5931"/>
                  </a:cubicBezTo>
                  <a:cubicBezTo>
                    <a:pt x="13538" y="5902"/>
                    <a:pt x="13528" y="5871"/>
                    <a:pt x="13514" y="5846"/>
                  </a:cubicBezTo>
                  <a:lnTo>
                    <a:pt x="13512" y="5842"/>
                  </a:lnTo>
                  <a:cubicBezTo>
                    <a:pt x="13507" y="5832"/>
                    <a:pt x="13507" y="5835"/>
                    <a:pt x="13504" y="5829"/>
                  </a:cubicBezTo>
                  <a:cubicBezTo>
                    <a:pt x="13500" y="5776"/>
                    <a:pt x="13473" y="5726"/>
                    <a:pt x="13449" y="5683"/>
                  </a:cubicBezTo>
                  <a:cubicBezTo>
                    <a:pt x="13442" y="5670"/>
                    <a:pt x="13435" y="5659"/>
                    <a:pt x="13432" y="5650"/>
                  </a:cubicBezTo>
                  <a:cubicBezTo>
                    <a:pt x="13425" y="5635"/>
                    <a:pt x="13425" y="5623"/>
                    <a:pt x="13425" y="5593"/>
                  </a:cubicBezTo>
                  <a:cubicBezTo>
                    <a:pt x="13425" y="5583"/>
                    <a:pt x="13426" y="5571"/>
                    <a:pt x="13425" y="5559"/>
                  </a:cubicBezTo>
                  <a:cubicBezTo>
                    <a:pt x="13424" y="5501"/>
                    <a:pt x="13411" y="5477"/>
                    <a:pt x="13397" y="5450"/>
                  </a:cubicBezTo>
                  <a:lnTo>
                    <a:pt x="13382" y="5421"/>
                  </a:lnTo>
                  <a:cubicBezTo>
                    <a:pt x="13368" y="5395"/>
                    <a:pt x="13369" y="5395"/>
                    <a:pt x="13381" y="5348"/>
                  </a:cubicBezTo>
                  <a:cubicBezTo>
                    <a:pt x="13383" y="5339"/>
                    <a:pt x="13390" y="5294"/>
                    <a:pt x="13392" y="5257"/>
                  </a:cubicBezTo>
                  <a:lnTo>
                    <a:pt x="13395" y="5257"/>
                  </a:lnTo>
                  <a:cubicBezTo>
                    <a:pt x="13401" y="5257"/>
                    <a:pt x="13409" y="5257"/>
                    <a:pt x="13420" y="5251"/>
                  </a:cubicBezTo>
                  <a:lnTo>
                    <a:pt x="13424" y="5245"/>
                  </a:lnTo>
                  <a:lnTo>
                    <a:pt x="13426" y="5242"/>
                  </a:lnTo>
                  <a:cubicBezTo>
                    <a:pt x="13431" y="5228"/>
                    <a:pt x="13438" y="5216"/>
                    <a:pt x="13446" y="5203"/>
                  </a:cubicBezTo>
                  <a:cubicBezTo>
                    <a:pt x="13452" y="5193"/>
                    <a:pt x="13459" y="5180"/>
                    <a:pt x="13465" y="5166"/>
                  </a:cubicBezTo>
                  <a:cubicBezTo>
                    <a:pt x="13470" y="5166"/>
                    <a:pt x="13474" y="5164"/>
                    <a:pt x="13478" y="5160"/>
                  </a:cubicBezTo>
                  <a:cubicBezTo>
                    <a:pt x="13480" y="5158"/>
                    <a:pt x="13485" y="5158"/>
                    <a:pt x="13488" y="5157"/>
                  </a:cubicBezTo>
                  <a:cubicBezTo>
                    <a:pt x="13494" y="5155"/>
                    <a:pt x="13502" y="5152"/>
                    <a:pt x="13509" y="5143"/>
                  </a:cubicBezTo>
                  <a:cubicBezTo>
                    <a:pt x="13513" y="5138"/>
                    <a:pt x="13517" y="5131"/>
                    <a:pt x="13522" y="5123"/>
                  </a:cubicBezTo>
                  <a:cubicBezTo>
                    <a:pt x="13525" y="5118"/>
                    <a:pt x="13528" y="5113"/>
                    <a:pt x="13531" y="5109"/>
                  </a:cubicBezTo>
                  <a:cubicBezTo>
                    <a:pt x="13535" y="5105"/>
                    <a:pt x="13539" y="5100"/>
                    <a:pt x="13543" y="5095"/>
                  </a:cubicBezTo>
                  <a:cubicBezTo>
                    <a:pt x="13555" y="5080"/>
                    <a:pt x="13564" y="5069"/>
                    <a:pt x="13576" y="5069"/>
                  </a:cubicBezTo>
                  <a:close/>
                  <a:moveTo>
                    <a:pt x="12338" y="5086"/>
                  </a:moveTo>
                  <a:cubicBezTo>
                    <a:pt x="12338" y="5086"/>
                    <a:pt x="12338" y="5086"/>
                    <a:pt x="12339" y="5086"/>
                  </a:cubicBezTo>
                  <a:lnTo>
                    <a:pt x="12342" y="5086"/>
                  </a:lnTo>
                  <a:lnTo>
                    <a:pt x="12342" y="5132"/>
                  </a:lnTo>
                  <a:cubicBezTo>
                    <a:pt x="12340" y="5132"/>
                    <a:pt x="12340" y="5131"/>
                    <a:pt x="12338" y="5131"/>
                  </a:cubicBezTo>
                  <a:lnTo>
                    <a:pt x="12338" y="5086"/>
                  </a:lnTo>
                  <a:close/>
                  <a:moveTo>
                    <a:pt x="11173" y="5088"/>
                  </a:moveTo>
                  <a:cubicBezTo>
                    <a:pt x="11173" y="5088"/>
                    <a:pt x="11174" y="5090"/>
                    <a:pt x="11174" y="5091"/>
                  </a:cubicBezTo>
                  <a:cubicBezTo>
                    <a:pt x="11174" y="5092"/>
                    <a:pt x="11174" y="5094"/>
                    <a:pt x="11173" y="5095"/>
                  </a:cubicBezTo>
                  <a:cubicBezTo>
                    <a:pt x="11173" y="5094"/>
                    <a:pt x="11173" y="5089"/>
                    <a:pt x="11173" y="5088"/>
                  </a:cubicBezTo>
                  <a:close/>
                  <a:moveTo>
                    <a:pt x="12779" y="5091"/>
                  </a:moveTo>
                  <a:cubicBezTo>
                    <a:pt x="12783" y="5109"/>
                    <a:pt x="12791" y="5128"/>
                    <a:pt x="12799" y="5140"/>
                  </a:cubicBezTo>
                  <a:cubicBezTo>
                    <a:pt x="12795" y="5148"/>
                    <a:pt x="12791" y="5159"/>
                    <a:pt x="12789" y="5172"/>
                  </a:cubicBezTo>
                  <a:cubicBezTo>
                    <a:pt x="12788" y="5178"/>
                    <a:pt x="12788" y="5184"/>
                    <a:pt x="12788" y="5188"/>
                  </a:cubicBezTo>
                  <a:cubicBezTo>
                    <a:pt x="12786" y="5191"/>
                    <a:pt x="12783" y="5196"/>
                    <a:pt x="12781" y="5205"/>
                  </a:cubicBezTo>
                  <a:cubicBezTo>
                    <a:pt x="12779" y="5216"/>
                    <a:pt x="12778" y="5227"/>
                    <a:pt x="12779" y="5237"/>
                  </a:cubicBezTo>
                  <a:cubicBezTo>
                    <a:pt x="12776" y="5238"/>
                    <a:pt x="12773" y="5239"/>
                    <a:pt x="12767" y="5240"/>
                  </a:cubicBezTo>
                  <a:cubicBezTo>
                    <a:pt x="12765" y="5240"/>
                    <a:pt x="12764" y="5240"/>
                    <a:pt x="12762" y="5240"/>
                  </a:cubicBezTo>
                  <a:cubicBezTo>
                    <a:pt x="12756" y="5240"/>
                    <a:pt x="12749" y="5237"/>
                    <a:pt x="12743" y="5236"/>
                  </a:cubicBezTo>
                  <a:lnTo>
                    <a:pt x="12727" y="5231"/>
                  </a:lnTo>
                  <a:lnTo>
                    <a:pt x="12726" y="5266"/>
                  </a:lnTo>
                  <a:cubicBezTo>
                    <a:pt x="12725" y="5278"/>
                    <a:pt x="12726" y="5287"/>
                    <a:pt x="12728" y="5294"/>
                  </a:cubicBezTo>
                  <a:cubicBezTo>
                    <a:pt x="12723" y="5297"/>
                    <a:pt x="12718" y="5297"/>
                    <a:pt x="12713" y="5300"/>
                  </a:cubicBezTo>
                  <a:cubicBezTo>
                    <a:pt x="12707" y="5306"/>
                    <a:pt x="12700" y="5311"/>
                    <a:pt x="12693" y="5311"/>
                  </a:cubicBezTo>
                  <a:cubicBezTo>
                    <a:pt x="12692" y="5311"/>
                    <a:pt x="12692" y="5311"/>
                    <a:pt x="12691" y="5311"/>
                  </a:cubicBezTo>
                  <a:cubicBezTo>
                    <a:pt x="12685" y="5310"/>
                    <a:pt x="12679" y="5292"/>
                    <a:pt x="12674" y="5277"/>
                  </a:cubicBezTo>
                  <a:cubicBezTo>
                    <a:pt x="12672" y="5271"/>
                    <a:pt x="12670" y="5265"/>
                    <a:pt x="12668" y="5260"/>
                  </a:cubicBezTo>
                  <a:cubicBezTo>
                    <a:pt x="12666" y="5255"/>
                    <a:pt x="12664" y="5251"/>
                    <a:pt x="12661" y="5246"/>
                  </a:cubicBezTo>
                  <a:cubicBezTo>
                    <a:pt x="12659" y="5241"/>
                    <a:pt x="12656" y="5236"/>
                    <a:pt x="12655" y="5231"/>
                  </a:cubicBezTo>
                  <a:cubicBezTo>
                    <a:pt x="12652" y="5222"/>
                    <a:pt x="12648" y="5198"/>
                    <a:pt x="12647" y="5195"/>
                  </a:cubicBezTo>
                  <a:cubicBezTo>
                    <a:pt x="12648" y="5195"/>
                    <a:pt x="12650" y="5194"/>
                    <a:pt x="12652" y="5192"/>
                  </a:cubicBezTo>
                  <a:cubicBezTo>
                    <a:pt x="12655" y="5189"/>
                    <a:pt x="12658" y="5185"/>
                    <a:pt x="12661" y="5182"/>
                  </a:cubicBezTo>
                  <a:cubicBezTo>
                    <a:pt x="12662" y="5180"/>
                    <a:pt x="12663" y="5179"/>
                    <a:pt x="12664" y="5177"/>
                  </a:cubicBezTo>
                  <a:cubicBezTo>
                    <a:pt x="12667" y="5174"/>
                    <a:pt x="12669" y="5172"/>
                    <a:pt x="12672" y="5169"/>
                  </a:cubicBezTo>
                  <a:cubicBezTo>
                    <a:pt x="12677" y="5165"/>
                    <a:pt x="12681" y="5160"/>
                    <a:pt x="12686" y="5152"/>
                  </a:cubicBezTo>
                  <a:cubicBezTo>
                    <a:pt x="12687" y="5150"/>
                    <a:pt x="12689" y="5147"/>
                    <a:pt x="12691" y="5145"/>
                  </a:cubicBezTo>
                  <a:cubicBezTo>
                    <a:pt x="12694" y="5138"/>
                    <a:pt x="12698" y="5132"/>
                    <a:pt x="12702" y="5131"/>
                  </a:cubicBezTo>
                  <a:cubicBezTo>
                    <a:pt x="12704" y="5131"/>
                    <a:pt x="12706" y="5131"/>
                    <a:pt x="12708" y="5132"/>
                  </a:cubicBezTo>
                  <a:cubicBezTo>
                    <a:pt x="12711" y="5134"/>
                    <a:pt x="12714" y="5135"/>
                    <a:pt x="12717" y="5135"/>
                  </a:cubicBezTo>
                  <a:cubicBezTo>
                    <a:pt x="12720" y="5135"/>
                    <a:pt x="12722" y="5134"/>
                    <a:pt x="12725" y="5132"/>
                  </a:cubicBezTo>
                  <a:cubicBezTo>
                    <a:pt x="12729" y="5129"/>
                    <a:pt x="12732" y="5123"/>
                    <a:pt x="12734" y="5118"/>
                  </a:cubicBezTo>
                  <a:cubicBezTo>
                    <a:pt x="12735" y="5117"/>
                    <a:pt x="12736" y="5114"/>
                    <a:pt x="12736" y="5114"/>
                  </a:cubicBezTo>
                  <a:cubicBezTo>
                    <a:pt x="12737" y="5114"/>
                    <a:pt x="12739" y="5114"/>
                    <a:pt x="12740" y="5115"/>
                  </a:cubicBezTo>
                  <a:cubicBezTo>
                    <a:pt x="12743" y="5117"/>
                    <a:pt x="12746" y="5120"/>
                    <a:pt x="12751" y="5120"/>
                  </a:cubicBezTo>
                  <a:cubicBezTo>
                    <a:pt x="12752" y="5120"/>
                    <a:pt x="12752" y="5120"/>
                    <a:pt x="12753" y="5120"/>
                  </a:cubicBezTo>
                  <a:cubicBezTo>
                    <a:pt x="12759" y="5117"/>
                    <a:pt x="12762" y="5110"/>
                    <a:pt x="12765" y="5104"/>
                  </a:cubicBezTo>
                  <a:cubicBezTo>
                    <a:pt x="12766" y="5102"/>
                    <a:pt x="12768" y="5100"/>
                    <a:pt x="12769" y="5098"/>
                  </a:cubicBezTo>
                  <a:cubicBezTo>
                    <a:pt x="12770" y="5096"/>
                    <a:pt x="12772" y="5094"/>
                    <a:pt x="12775" y="5092"/>
                  </a:cubicBezTo>
                  <a:cubicBezTo>
                    <a:pt x="12776" y="5092"/>
                    <a:pt x="12777" y="5091"/>
                    <a:pt x="12779" y="5091"/>
                  </a:cubicBezTo>
                  <a:close/>
                  <a:moveTo>
                    <a:pt x="12466" y="5121"/>
                  </a:moveTo>
                  <a:cubicBezTo>
                    <a:pt x="12467" y="5123"/>
                    <a:pt x="12468" y="5127"/>
                    <a:pt x="12468" y="5128"/>
                  </a:cubicBezTo>
                  <a:cubicBezTo>
                    <a:pt x="12460" y="5139"/>
                    <a:pt x="12453" y="5154"/>
                    <a:pt x="12454" y="5169"/>
                  </a:cubicBezTo>
                  <a:cubicBezTo>
                    <a:pt x="12455" y="5199"/>
                    <a:pt x="12477" y="5207"/>
                    <a:pt x="12499" y="5212"/>
                  </a:cubicBezTo>
                  <a:cubicBezTo>
                    <a:pt x="12500" y="5213"/>
                    <a:pt x="12502" y="5212"/>
                    <a:pt x="12503" y="5212"/>
                  </a:cubicBezTo>
                  <a:cubicBezTo>
                    <a:pt x="12509" y="5212"/>
                    <a:pt x="12515" y="5209"/>
                    <a:pt x="12520" y="5206"/>
                  </a:cubicBezTo>
                  <a:cubicBezTo>
                    <a:pt x="12523" y="5205"/>
                    <a:pt x="12527" y="5203"/>
                    <a:pt x="12532" y="5202"/>
                  </a:cubicBezTo>
                  <a:cubicBezTo>
                    <a:pt x="12535" y="5201"/>
                    <a:pt x="12539" y="5200"/>
                    <a:pt x="12542" y="5200"/>
                  </a:cubicBezTo>
                  <a:cubicBezTo>
                    <a:pt x="12544" y="5200"/>
                    <a:pt x="12545" y="5200"/>
                    <a:pt x="12545" y="5200"/>
                  </a:cubicBezTo>
                  <a:cubicBezTo>
                    <a:pt x="12553" y="5209"/>
                    <a:pt x="12558" y="5214"/>
                    <a:pt x="12561" y="5217"/>
                  </a:cubicBezTo>
                  <a:cubicBezTo>
                    <a:pt x="12560" y="5221"/>
                    <a:pt x="12558" y="5224"/>
                    <a:pt x="12555" y="5228"/>
                  </a:cubicBezTo>
                  <a:cubicBezTo>
                    <a:pt x="12552" y="5231"/>
                    <a:pt x="12548" y="5233"/>
                    <a:pt x="12543" y="5237"/>
                  </a:cubicBezTo>
                  <a:cubicBezTo>
                    <a:pt x="12525" y="5250"/>
                    <a:pt x="12504" y="5267"/>
                    <a:pt x="12501" y="5299"/>
                  </a:cubicBezTo>
                  <a:cubicBezTo>
                    <a:pt x="12500" y="5312"/>
                    <a:pt x="12501" y="5322"/>
                    <a:pt x="12503" y="5327"/>
                  </a:cubicBezTo>
                  <a:cubicBezTo>
                    <a:pt x="12506" y="5334"/>
                    <a:pt x="12511" y="5337"/>
                    <a:pt x="12517" y="5337"/>
                  </a:cubicBezTo>
                  <a:cubicBezTo>
                    <a:pt x="12520" y="5337"/>
                    <a:pt x="12524" y="5335"/>
                    <a:pt x="12527" y="5334"/>
                  </a:cubicBezTo>
                  <a:lnTo>
                    <a:pt x="12532" y="5334"/>
                  </a:lnTo>
                  <a:cubicBezTo>
                    <a:pt x="12537" y="5334"/>
                    <a:pt x="12540" y="5339"/>
                    <a:pt x="12545" y="5345"/>
                  </a:cubicBezTo>
                  <a:cubicBezTo>
                    <a:pt x="12549" y="5350"/>
                    <a:pt x="12553" y="5355"/>
                    <a:pt x="12559" y="5359"/>
                  </a:cubicBezTo>
                  <a:lnTo>
                    <a:pt x="12563" y="5362"/>
                  </a:lnTo>
                  <a:cubicBezTo>
                    <a:pt x="12565" y="5364"/>
                    <a:pt x="12572" y="5368"/>
                    <a:pt x="12573" y="5371"/>
                  </a:cubicBezTo>
                  <a:cubicBezTo>
                    <a:pt x="12573" y="5374"/>
                    <a:pt x="12571" y="5383"/>
                    <a:pt x="12570" y="5388"/>
                  </a:cubicBezTo>
                  <a:cubicBezTo>
                    <a:pt x="12569" y="5394"/>
                    <a:pt x="12567" y="5399"/>
                    <a:pt x="12567" y="5405"/>
                  </a:cubicBezTo>
                  <a:cubicBezTo>
                    <a:pt x="12566" y="5416"/>
                    <a:pt x="12565" y="5424"/>
                    <a:pt x="12563" y="5430"/>
                  </a:cubicBezTo>
                  <a:lnTo>
                    <a:pt x="12558" y="5442"/>
                  </a:lnTo>
                  <a:lnTo>
                    <a:pt x="12563" y="5453"/>
                  </a:lnTo>
                  <a:cubicBezTo>
                    <a:pt x="12572" y="5469"/>
                    <a:pt x="12590" y="5493"/>
                    <a:pt x="12605" y="5493"/>
                  </a:cubicBezTo>
                  <a:cubicBezTo>
                    <a:pt x="12608" y="5493"/>
                    <a:pt x="12611" y="5493"/>
                    <a:pt x="12613" y="5492"/>
                  </a:cubicBezTo>
                  <a:cubicBezTo>
                    <a:pt x="12624" y="5486"/>
                    <a:pt x="12629" y="5466"/>
                    <a:pt x="12633" y="5450"/>
                  </a:cubicBezTo>
                  <a:cubicBezTo>
                    <a:pt x="12636" y="5439"/>
                    <a:pt x="12638" y="5428"/>
                    <a:pt x="12642" y="5424"/>
                  </a:cubicBezTo>
                  <a:cubicBezTo>
                    <a:pt x="12646" y="5419"/>
                    <a:pt x="12652" y="5418"/>
                    <a:pt x="12658" y="5417"/>
                  </a:cubicBezTo>
                  <a:cubicBezTo>
                    <a:pt x="12668" y="5416"/>
                    <a:pt x="12680" y="5415"/>
                    <a:pt x="12688" y="5393"/>
                  </a:cubicBezTo>
                  <a:cubicBezTo>
                    <a:pt x="12690" y="5389"/>
                    <a:pt x="12690" y="5386"/>
                    <a:pt x="12691" y="5382"/>
                  </a:cubicBezTo>
                  <a:cubicBezTo>
                    <a:pt x="12693" y="5375"/>
                    <a:pt x="12694" y="5374"/>
                    <a:pt x="12696" y="5374"/>
                  </a:cubicBezTo>
                  <a:cubicBezTo>
                    <a:pt x="12698" y="5374"/>
                    <a:pt x="12701" y="5378"/>
                    <a:pt x="12703" y="5382"/>
                  </a:cubicBezTo>
                  <a:cubicBezTo>
                    <a:pt x="12706" y="5386"/>
                    <a:pt x="12710" y="5390"/>
                    <a:pt x="12713" y="5393"/>
                  </a:cubicBezTo>
                  <a:cubicBezTo>
                    <a:pt x="12717" y="5395"/>
                    <a:pt x="12721" y="5397"/>
                    <a:pt x="12724" y="5397"/>
                  </a:cubicBezTo>
                  <a:cubicBezTo>
                    <a:pt x="12735" y="5397"/>
                    <a:pt x="12743" y="5386"/>
                    <a:pt x="12749" y="5364"/>
                  </a:cubicBezTo>
                  <a:cubicBezTo>
                    <a:pt x="12749" y="5360"/>
                    <a:pt x="12749" y="5359"/>
                    <a:pt x="12749" y="5356"/>
                  </a:cubicBezTo>
                  <a:cubicBezTo>
                    <a:pt x="12756" y="5364"/>
                    <a:pt x="12763" y="5372"/>
                    <a:pt x="12770" y="5380"/>
                  </a:cubicBezTo>
                  <a:cubicBezTo>
                    <a:pt x="12798" y="5414"/>
                    <a:pt x="12827" y="5449"/>
                    <a:pt x="12862" y="5470"/>
                  </a:cubicBezTo>
                  <a:cubicBezTo>
                    <a:pt x="12871" y="5475"/>
                    <a:pt x="12878" y="5490"/>
                    <a:pt x="12886" y="5507"/>
                  </a:cubicBezTo>
                  <a:cubicBezTo>
                    <a:pt x="12890" y="5515"/>
                    <a:pt x="12894" y="5524"/>
                    <a:pt x="12898" y="5532"/>
                  </a:cubicBezTo>
                  <a:cubicBezTo>
                    <a:pt x="12902" y="5538"/>
                    <a:pt x="12904" y="5544"/>
                    <a:pt x="12907" y="5552"/>
                  </a:cubicBezTo>
                  <a:cubicBezTo>
                    <a:pt x="12909" y="5556"/>
                    <a:pt x="12913" y="5558"/>
                    <a:pt x="12915" y="5562"/>
                  </a:cubicBezTo>
                  <a:cubicBezTo>
                    <a:pt x="12910" y="5568"/>
                    <a:pt x="12906" y="5575"/>
                    <a:pt x="12904" y="5586"/>
                  </a:cubicBezTo>
                  <a:cubicBezTo>
                    <a:pt x="12902" y="5593"/>
                    <a:pt x="12901" y="5605"/>
                    <a:pt x="12904" y="5620"/>
                  </a:cubicBezTo>
                  <a:cubicBezTo>
                    <a:pt x="12910" y="5648"/>
                    <a:pt x="12927" y="5655"/>
                    <a:pt x="12943" y="5661"/>
                  </a:cubicBezTo>
                  <a:cubicBezTo>
                    <a:pt x="12947" y="5663"/>
                    <a:pt x="12952" y="5666"/>
                    <a:pt x="12954" y="5667"/>
                  </a:cubicBezTo>
                  <a:cubicBezTo>
                    <a:pt x="12956" y="5670"/>
                    <a:pt x="12958" y="5673"/>
                    <a:pt x="12961" y="5678"/>
                  </a:cubicBezTo>
                  <a:cubicBezTo>
                    <a:pt x="12964" y="5683"/>
                    <a:pt x="12966" y="5689"/>
                    <a:pt x="12970" y="5694"/>
                  </a:cubicBezTo>
                  <a:cubicBezTo>
                    <a:pt x="12980" y="5708"/>
                    <a:pt x="12990" y="5712"/>
                    <a:pt x="13000" y="5715"/>
                  </a:cubicBezTo>
                  <a:cubicBezTo>
                    <a:pt x="13005" y="5717"/>
                    <a:pt x="13010" y="5718"/>
                    <a:pt x="13014" y="5721"/>
                  </a:cubicBezTo>
                  <a:cubicBezTo>
                    <a:pt x="13022" y="5728"/>
                    <a:pt x="13028" y="5747"/>
                    <a:pt x="13034" y="5769"/>
                  </a:cubicBezTo>
                  <a:lnTo>
                    <a:pt x="13042" y="5794"/>
                  </a:lnTo>
                  <a:cubicBezTo>
                    <a:pt x="13049" y="5816"/>
                    <a:pt x="13058" y="5846"/>
                    <a:pt x="13058" y="5866"/>
                  </a:cubicBezTo>
                  <a:cubicBezTo>
                    <a:pt x="13058" y="5876"/>
                    <a:pt x="13054" y="5904"/>
                    <a:pt x="13050" y="5922"/>
                  </a:cubicBezTo>
                  <a:lnTo>
                    <a:pt x="13048" y="5929"/>
                  </a:lnTo>
                  <a:cubicBezTo>
                    <a:pt x="13033" y="5949"/>
                    <a:pt x="13019" y="5968"/>
                    <a:pt x="13006" y="5979"/>
                  </a:cubicBezTo>
                  <a:cubicBezTo>
                    <a:pt x="13002" y="5982"/>
                    <a:pt x="12998" y="5983"/>
                    <a:pt x="12994" y="5983"/>
                  </a:cubicBezTo>
                  <a:cubicBezTo>
                    <a:pt x="12988" y="5983"/>
                    <a:pt x="12982" y="5981"/>
                    <a:pt x="12975" y="5979"/>
                  </a:cubicBezTo>
                  <a:cubicBezTo>
                    <a:pt x="12968" y="5976"/>
                    <a:pt x="12960" y="5973"/>
                    <a:pt x="12952" y="5973"/>
                  </a:cubicBezTo>
                  <a:lnTo>
                    <a:pt x="12947" y="5971"/>
                  </a:lnTo>
                  <a:cubicBezTo>
                    <a:pt x="12928" y="5971"/>
                    <a:pt x="12908" y="5979"/>
                    <a:pt x="12889" y="5993"/>
                  </a:cubicBezTo>
                  <a:cubicBezTo>
                    <a:pt x="12888" y="5994"/>
                    <a:pt x="12886" y="5994"/>
                    <a:pt x="12884" y="5994"/>
                  </a:cubicBezTo>
                  <a:cubicBezTo>
                    <a:pt x="12879" y="5994"/>
                    <a:pt x="12872" y="5989"/>
                    <a:pt x="12865" y="5983"/>
                  </a:cubicBezTo>
                  <a:cubicBezTo>
                    <a:pt x="12861" y="5980"/>
                    <a:pt x="12856" y="5975"/>
                    <a:pt x="12852" y="5973"/>
                  </a:cubicBezTo>
                  <a:cubicBezTo>
                    <a:pt x="12848" y="5970"/>
                    <a:pt x="12844" y="5970"/>
                    <a:pt x="12839" y="5968"/>
                  </a:cubicBezTo>
                  <a:cubicBezTo>
                    <a:pt x="12834" y="5966"/>
                    <a:pt x="12829" y="5963"/>
                    <a:pt x="12825" y="5962"/>
                  </a:cubicBezTo>
                  <a:cubicBezTo>
                    <a:pt x="12824" y="5957"/>
                    <a:pt x="12822" y="5950"/>
                    <a:pt x="12818" y="5940"/>
                  </a:cubicBezTo>
                  <a:cubicBezTo>
                    <a:pt x="12812" y="5926"/>
                    <a:pt x="12804" y="5919"/>
                    <a:pt x="12796" y="5919"/>
                  </a:cubicBezTo>
                  <a:cubicBezTo>
                    <a:pt x="12789" y="5919"/>
                    <a:pt x="12783" y="5922"/>
                    <a:pt x="12778" y="5926"/>
                  </a:cubicBezTo>
                  <a:cubicBezTo>
                    <a:pt x="12775" y="5929"/>
                    <a:pt x="12771" y="5931"/>
                    <a:pt x="12769" y="5931"/>
                  </a:cubicBezTo>
                  <a:cubicBezTo>
                    <a:pt x="12768" y="5931"/>
                    <a:pt x="12767" y="5931"/>
                    <a:pt x="12762" y="5909"/>
                  </a:cubicBezTo>
                  <a:cubicBezTo>
                    <a:pt x="12760" y="5898"/>
                    <a:pt x="12757" y="5885"/>
                    <a:pt x="12753" y="5874"/>
                  </a:cubicBezTo>
                  <a:cubicBezTo>
                    <a:pt x="12749" y="5862"/>
                    <a:pt x="12742" y="5855"/>
                    <a:pt x="12735" y="5855"/>
                  </a:cubicBezTo>
                  <a:cubicBezTo>
                    <a:pt x="12728" y="5855"/>
                    <a:pt x="12722" y="5862"/>
                    <a:pt x="12716" y="5868"/>
                  </a:cubicBezTo>
                  <a:cubicBezTo>
                    <a:pt x="12713" y="5870"/>
                    <a:pt x="12710" y="5873"/>
                    <a:pt x="12708" y="5874"/>
                  </a:cubicBezTo>
                  <a:cubicBezTo>
                    <a:pt x="12706" y="5870"/>
                    <a:pt x="12704" y="5864"/>
                    <a:pt x="12702" y="5859"/>
                  </a:cubicBezTo>
                  <a:cubicBezTo>
                    <a:pt x="12696" y="5839"/>
                    <a:pt x="12686" y="5809"/>
                    <a:pt x="12666" y="5809"/>
                  </a:cubicBezTo>
                  <a:cubicBezTo>
                    <a:pt x="12659" y="5810"/>
                    <a:pt x="12653" y="5817"/>
                    <a:pt x="12648" y="5822"/>
                  </a:cubicBezTo>
                  <a:cubicBezTo>
                    <a:pt x="12644" y="5825"/>
                    <a:pt x="12642" y="5827"/>
                    <a:pt x="12640" y="5828"/>
                  </a:cubicBezTo>
                  <a:cubicBezTo>
                    <a:pt x="12637" y="5828"/>
                    <a:pt x="12633" y="5828"/>
                    <a:pt x="12630" y="5828"/>
                  </a:cubicBezTo>
                  <a:cubicBezTo>
                    <a:pt x="12622" y="5828"/>
                    <a:pt x="12614" y="5827"/>
                    <a:pt x="12605" y="5826"/>
                  </a:cubicBezTo>
                  <a:lnTo>
                    <a:pt x="12595" y="5825"/>
                  </a:lnTo>
                  <a:cubicBezTo>
                    <a:pt x="12588" y="5824"/>
                    <a:pt x="12582" y="5825"/>
                    <a:pt x="12577" y="5825"/>
                  </a:cubicBezTo>
                  <a:cubicBezTo>
                    <a:pt x="12560" y="5825"/>
                    <a:pt x="12542" y="5827"/>
                    <a:pt x="12520" y="5849"/>
                  </a:cubicBezTo>
                  <a:cubicBezTo>
                    <a:pt x="12490" y="5878"/>
                    <a:pt x="12462" y="5917"/>
                    <a:pt x="12445" y="5954"/>
                  </a:cubicBezTo>
                  <a:cubicBezTo>
                    <a:pt x="12441" y="5963"/>
                    <a:pt x="12437" y="5966"/>
                    <a:pt x="12432" y="5966"/>
                  </a:cubicBezTo>
                  <a:cubicBezTo>
                    <a:pt x="12427" y="5966"/>
                    <a:pt x="12420" y="5960"/>
                    <a:pt x="12412" y="5954"/>
                  </a:cubicBezTo>
                  <a:cubicBezTo>
                    <a:pt x="12404" y="5948"/>
                    <a:pt x="12395" y="5941"/>
                    <a:pt x="12385" y="5939"/>
                  </a:cubicBezTo>
                  <a:cubicBezTo>
                    <a:pt x="12378" y="5937"/>
                    <a:pt x="12371" y="5938"/>
                    <a:pt x="12364" y="5937"/>
                  </a:cubicBezTo>
                  <a:cubicBezTo>
                    <a:pt x="12352" y="5936"/>
                    <a:pt x="12342" y="5935"/>
                    <a:pt x="12331" y="5929"/>
                  </a:cubicBezTo>
                  <a:cubicBezTo>
                    <a:pt x="12311" y="5920"/>
                    <a:pt x="12293" y="5905"/>
                    <a:pt x="12278" y="5886"/>
                  </a:cubicBezTo>
                  <a:cubicBezTo>
                    <a:pt x="12274" y="5882"/>
                    <a:pt x="12271" y="5873"/>
                    <a:pt x="12268" y="5863"/>
                  </a:cubicBezTo>
                  <a:cubicBezTo>
                    <a:pt x="12268" y="5862"/>
                    <a:pt x="12267" y="5858"/>
                    <a:pt x="12267" y="5854"/>
                  </a:cubicBezTo>
                  <a:lnTo>
                    <a:pt x="12267" y="5845"/>
                  </a:lnTo>
                  <a:lnTo>
                    <a:pt x="12266" y="5825"/>
                  </a:lnTo>
                  <a:lnTo>
                    <a:pt x="12267" y="5822"/>
                  </a:lnTo>
                  <a:lnTo>
                    <a:pt x="12270" y="5812"/>
                  </a:lnTo>
                  <a:lnTo>
                    <a:pt x="12270" y="5809"/>
                  </a:lnTo>
                  <a:cubicBezTo>
                    <a:pt x="12274" y="5779"/>
                    <a:pt x="12250" y="5733"/>
                    <a:pt x="12249" y="5732"/>
                  </a:cubicBezTo>
                  <a:cubicBezTo>
                    <a:pt x="12247" y="5728"/>
                    <a:pt x="12244" y="5725"/>
                    <a:pt x="12241" y="5723"/>
                  </a:cubicBezTo>
                  <a:cubicBezTo>
                    <a:pt x="12246" y="5714"/>
                    <a:pt x="12251" y="5704"/>
                    <a:pt x="12253" y="5695"/>
                  </a:cubicBezTo>
                  <a:cubicBezTo>
                    <a:pt x="12256" y="5680"/>
                    <a:pt x="12257" y="5664"/>
                    <a:pt x="12256" y="5650"/>
                  </a:cubicBezTo>
                  <a:cubicBezTo>
                    <a:pt x="12256" y="5642"/>
                    <a:pt x="12256" y="5634"/>
                    <a:pt x="12256" y="5627"/>
                  </a:cubicBezTo>
                  <a:cubicBezTo>
                    <a:pt x="12259" y="5601"/>
                    <a:pt x="12267" y="5597"/>
                    <a:pt x="12272" y="5596"/>
                  </a:cubicBezTo>
                  <a:cubicBezTo>
                    <a:pt x="12280" y="5595"/>
                    <a:pt x="12287" y="5587"/>
                    <a:pt x="12291" y="5573"/>
                  </a:cubicBezTo>
                  <a:cubicBezTo>
                    <a:pt x="12295" y="5560"/>
                    <a:pt x="12295" y="5541"/>
                    <a:pt x="12291" y="5524"/>
                  </a:cubicBezTo>
                  <a:cubicBezTo>
                    <a:pt x="12292" y="5524"/>
                    <a:pt x="12293" y="5522"/>
                    <a:pt x="12293" y="5522"/>
                  </a:cubicBezTo>
                  <a:cubicBezTo>
                    <a:pt x="12298" y="5511"/>
                    <a:pt x="12298" y="5489"/>
                    <a:pt x="12296" y="5455"/>
                  </a:cubicBezTo>
                  <a:cubicBezTo>
                    <a:pt x="12295" y="5448"/>
                    <a:pt x="12295" y="5442"/>
                    <a:pt x="12295" y="5439"/>
                  </a:cubicBezTo>
                  <a:cubicBezTo>
                    <a:pt x="12295" y="5409"/>
                    <a:pt x="12302" y="5379"/>
                    <a:pt x="12312" y="5360"/>
                  </a:cubicBezTo>
                  <a:cubicBezTo>
                    <a:pt x="12314" y="5357"/>
                    <a:pt x="12318" y="5356"/>
                    <a:pt x="12322" y="5356"/>
                  </a:cubicBezTo>
                  <a:cubicBezTo>
                    <a:pt x="12325" y="5356"/>
                    <a:pt x="12328" y="5357"/>
                    <a:pt x="12331" y="5357"/>
                  </a:cubicBezTo>
                  <a:cubicBezTo>
                    <a:pt x="12334" y="5358"/>
                    <a:pt x="12337" y="5357"/>
                    <a:pt x="12339" y="5357"/>
                  </a:cubicBezTo>
                  <a:lnTo>
                    <a:pt x="12344" y="5357"/>
                  </a:lnTo>
                  <a:lnTo>
                    <a:pt x="12345" y="5354"/>
                  </a:lnTo>
                  <a:cubicBezTo>
                    <a:pt x="12346" y="5354"/>
                    <a:pt x="12345" y="5356"/>
                    <a:pt x="12346" y="5356"/>
                  </a:cubicBezTo>
                  <a:lnTo>
                    <a:pt x="12349" y="5356"/>
                  </a:lnTo>
                  <a:lnTo>
                    <a:pt x="12352" y="5350"/>
                  </a:lnTo>
                  <a:cubicBezTo>
                    <a:pt x="12354" y="5344"/>
                    <a:pt x="12355" y="5340"/>
                    <a:pt x="12350" y="5279"/>
                  </a:cubicBezTo>
                  <a:cubicBezTo>
                    <a:pt x="12354" y="5273"/>
                    <a:pt x="12358" y="5266"/>
                    <a:pt x="12362" y="5260"/>
                  </a:cubicBezTo>
                  <a:cubicBezTo>
                    <a:pt x="12366" y="5254"/>
                    <a:pt x="12370" y="5248"/>
                    <a:pt x="12374" y="5242"/>
                  </a:cubicBezTo>
                  <a:cubicBezTo>
                    <a:pt x="12379" y="5233"/>
                    <a:pt x="12383" y="5224"/>
                    <a:pt x="12387" y="5214"/>
                  </a:cubicBezTo>
                  <a:lnTo>
                    <a:pt x="12389" y="5208"/>
                  </a:lnTo>
                  <a:cubicBezTo>
                    <a:pt x="12392" y="5202"/>
                    <a:pt x="12395" y="5194"/>
                    <a:pt x="12399" y="5178"/>
                  </a:cubicBezTo>
                  <a:cubicBezTo>
                    <a:pt x="12402" y="5166"/>
                    <a:pt x="12409" y="5139"/>
                    <a:pt x="12411" y="5135"/>
                  </a:cubicBezTo>
                  <a:cubicBezTo>
                    <a:pt x="12415" y="5134"/>
                    <a:pt x="12419" y="5132"/>
                    <a:pt x="12423" y="5131"/>
                  </a:cubicBezTo>
                  <a:cubicBezTo>
                    <a:pt x="12428" y="5129"/>
                    <a:pt x="12434" y="5126"/>
                    <a:pt x="12439" y="5126"/>
                  </a:cubicBezTo>
                  <a:cubicBezTo>
                    <a:pt x="12440" y="5126"/>
                    <a:pt x="12442" y="5127"/>
                    <a:pt x="12444" y="5128"/>
                  </a:cubicBezTo>
                  <a:cubicBezTo>
                    <a:pt x="12446" y="5128"/>
                    <a:pt x="12448" y="5129"/>
                    <a:pt x="12451" y="5129"/>
                  </a:cubicBezTo>
                  <a:cubicBezTo>
                    <a:pt x="12457" y="5129"/>
                    <a:pt x="12463" y="5126"/>
                    <a:pt x="12466" y="5121"/>
                  </a:cubicBezTo>
                  <a:close/>
                  <a:moveTo>
                    <a:pt x="11059" y="5125"/>
                  </a:moveTo>
                  <a:cubicBezTo>
                    <a:pt x="11059" y="5127"/>
                    <a:pt x="11061" y="5128"/>
                    <a:pt x="11061" y="5131"/>
                  </a:cubicBezTo>
                  <a:cubicBezTo>
                    <a:pt x="11059" y="5137"/>
                    <a:pt x="11056" y="5138"/>
                    <a:pt x="11055" y="5145"/>
                  </a:cubicBezTo>
                  <a:cubicBezTo>
                    <a:pt x="11055" y="5140"/>
                    <a:pt x="11057" y="5133"/>
                    <a:pt x="11058" y="5131"/>
                  </a:cubicBezTo>
                  <a:cubicBezTo>
                    <a:pt x="11058" y="5129"/>
                    <a:pt x="11058" y="5127"/>
                    <a:pt x="11059" y="5125"/>
                  </a:cubicBezTo>
                  <a:close/>
                  <a:moveTo>
                    <a:pt x="12284" y="5129"/>
                  </a:moveTo>
                  <a:cubicBezTo>
                    <a:pt x="12285" y="5129"/>
                    <a:pt x="12289" y="5131"/>
                    <a:pt x="12293" y="5132"/>
                  </a:cubicBezTo>
                  <a:lnTo>
                    <a:pt x="12293" y="5134"/>
                  </a:lnTo>
                  <a:lnTo>
                    <a:pt x="12286" y="5137"/>
                  </a:lnTo>
                  <a:cubicBezTo>
                    <a:pt x="12286" y="5143"/>
                    <a:pt x="12288" y="5175"/>
                    <a:pt x="12289" y="5178"/>
                  </a:cubicBezTo>
                  <a:cubicBezTo>
                    <a:pt x="12289" y="5187"/>
                    <a:pt x="12286" y="5197"/>
                    <a:pt x="12282" y="5208"/>
                  </a:cubicBezTo>
                  <a:cubicBezTo>
                    <a:pt x="12280" y="5215"/>
                    <a:pt x="12277" y="5223"/>
                    <a:pt x="12275" y="5231"/>
                  </a:cubicBezTo>
                  <a:cubicBezTo>
                    <a:pt x="12273" y="5240"/>
                    <a:pt x="12270" y="5240"/>
                    <a:pt x="12269" y="5246"/>
                  </a:cubicBezTo>
                  <a:cubicBezTo>
                    <a:pt x="12268" y="5245"/>
                    <a:pt x="12267" y="5245"/>
                    <a:pt x="12266" y="5243"/>
                  </a:cubicBezTo>
                  <a:lnTo>
                    <a:pt x="12264" y="5237"/>
                  </a:lnTo>
                  <a:cubicBezTo>
                    <a:pt x="12266" y="5231"/>
                    <a:pt x="12269" y="5228"/>
                    <a:pt x="12270" y="5222"/>
                  </a:cubicBezTo>
                  <a:cubicBezTo>
                    <a:pt x="12271" y="5216"/>
                    <a:pt x="12273" y="5210"/>
                    <a:pt x="12275" y="5205"/>
                  </a:cubicBezTo>
                  <a:cubicBezTo>
                    <a:pt x="12280" y="5190"/>
                    <a:pt x="12286" y="5173"/>
                    <a:pt x="12285" y="5152"/>
                  </a:cubicBezTo>
                  <a:cubicBezTo>
                    <a:pt x="12285" y="5143"/>
                    <a:pt x="12284" y="5136"/>
                    <a:pt x="12284" y="5129"/>
                  </a:cubicBezTo>
                  <a:close/>
                  <a:moveTo>
                    <a:pt x="11125" y="5131"/>
                  </a:moveTo>
                  <a:cubicBezTo>
                    <a:pt x="11124" y="5137"/>
                    <a:pt x="11121" y="5138"/>
                    <a:pt x="11120" y="5145"/>
                  </a:cubicBezTo>
                  <a:cubicBezTo>
                    <a:pt x="11119" y="5146"/>
                    <a:pt x="11117" y="5151"/>
                    <a:pt x="11115" y="5154"/>
                  </a:cubicBezTo>
                  <a:cubicBezTo>
                    <a:pt x="11118" y="5152"/>
                    <a:pt x="11124" y="5147"/>
                    <a:pt x="11125" y="5131"/>
                  </a:cubicBezTo>
                  <a:close/>
                  <a:moveTo>
                    <a:pt x="5686" y="5171"/>
                  </a:moveTo>
                  <a:cubicBezTo>
                    <a:pt x="5707" y="5177"/>
                    <a:pt x="5730" y="5185"/>
                    <a:pt x="5744" y="5192"/>
                  </a:cubicBezTo>
                  <a:cubicBezTo>
                    <a:pt x="5749" y="5195"/>
                    <a:pt x="5753" y="5197"/>
                    <a:pt x="5756" y="5199"/>
                  </a:cubicBezTo>
                  <a:cubicBezTo>
                    <a:pt x="5782" y="5210"/>
                    <a:pt x="5783" y="5219"/>
                    <a:pt x="5792" y="5276"/>
                  </a:cubicBezTo>
                  <a:cubicBezTo>
                    <a:pt x="5793" y="5281"/>
                    <a:pt x="5794" y="5287"/>
                    <a:pt x="5796" y="5293"/>
                  </a:cubicBezTo>
                  <a:cubicBezTo>
                    <a:pt x="5798" y="5306"/>
                    <a:pt x="5800" y="5319"/>
                    <a:pt x="5799" y="5323"/>
                  </a:cubicBezTo>
                  <a:cubicBezTo>
                    <a:pt x="5797" y="5331"/>
                    <a:pt x="5795" y="5335"/>
                    <a:pt x="5794" y="5337"/>
                  </a:cubicBezTo>
                  <a:lnTo>
                    <a:pt x="5791" y="5347"/>
                  </a:lnTo>
                  <a:lnTo>
                    <a:pt x="5791" y="5353"/>
                  </a:lnTo>
                  <a:lnTo>
                    <a:pt x="5786" y="5362"/>
                  </a:lnTo>
                  <a:lnTo>
                    <a:pt x="5786" y="5368"/>
                  </a:lnTo>
                  <a:cubicBezTo>
                    <a:pt x="5780" y="5368"/>
                    <a:pt x="5774" y="5363"/>
                    <a:pt x="5773" y="5362"/>
                  </a:cubicBezTo>
                  <a:cubicBezTo>
                    <a:pt x="5768" y="5353"/>
                    <a:pt x="5766" y="5339"/>
                    <a:pt x="5763" y="5323"/>
                  </a:cubicBezTo>
                  <a:cubicBezTo>
                    <a:pt x="5759" y="5300"/>
                    <a:pt x="5753" y="5260"/>
                    <a:pt x="5730" y="5260"/>
                  </a:cubicBezTo>
                  <a:cubicBezTo>
                    <a:pt x="5726" y="5260"/>
                    <a:pt x="5722" y="5261"/>
                    <a:pt x="5718" y="5263"/>
                  </a:cubicBezTo>
                  <a:lnTo>
                    <a:pt x="5696" y="5276"/>
                  </a:lnTo>
                  <a:lnTo>
                    <a:pt x="5708" y="5316"/>
                  </a:lnTo>
                  <a:cubicBezTo>
                    <a:pt x="5716" y="5341"/>
                    <a:pt x="5713" y="5356"/>
                    <a:pt x="5690" y="5399"/>
                  </a:cubicBezTo>
                  <a:lnTo>
                    <a:pt x="5684" y="5411"/>
                  </a:lnTo>
                  <a:cubicBezTo>
                    <a:pt x="5671" y="5437"/>
                    <a:pt x="5666" y="5469"/>
                    <a:pt x="5662" y="5498"/>
                  </a:cubicBezTo>
                  <a:cubicBezTo>
                    <a:pt x="5661" y="5504"/>
                    <a:pt x="5659" y="5507"/>
                    <a:pt x="5658" y="5513"/>
                  </a:cubicBezTo>
                  <a:cubicBezTo>
                    <a:pt x="5657" y="5501"/>
                    <a:pt x="5657" y="5489"/>
                    <a:pt x="5654" y="5479"/>
                  </a:cubicBezTo>
                  <a:cubicBezTo>
                    <a:pt x="5649" y="5466"/>
                    <a:pt x="5642" y="5458"/>
                    <a:pt x="5634" y="5458"/>
                  </a:cubicBezTo>
                  <a:cubicBezTo>
                    <a:pt x="5642" y="5438"/>
                    <a:pt x="5649" y="5415"/>
                    <a:pt x="5653" y="5391"/>
                  </a:cubicBezTo>
                  <a:cubicBezTo>
                    <a:pt x="5654" y="5383"/>
                    <a:pt x="5654" y="5375"/>
                    <a:pt x="5654" y="5367"/>
                  </a:cubicBezTo>
                  <a:lnTo>
                    <a:pt x="5660" y="5367"/>
                  </a:lnTo>
                  <a:lnTo>
                    <a:pt x="5662" y="5333"/>
                  </a:lnTo>
                  <a:cubicBezTo>
                    <a:pt x="5663" y="5317"/>
                    <a:pt x="5665" y="5297"/>
                    <a:pt x="5662" y="5277"/>
                  </a:cubicBezTo>
                  <a:cubicBezTo>
                    <a:pt x="5657" y="5251"/>
                    <a:pt x="5641" y="5232"/>
                    <a:pt x="5622" y="5214"/>
                  </a:cubicBezTo>
                  <a:lnTo>
                    <a:pt x="5615" y="5206"/>
                  </a:lnTo>
                  <a:cubicBezTo>
                    <a:pt x="5616" y="5207"/>
                    <a:pt x="5617" y="5207"/>
                    <a:pt x="5618" y="5208"/>
                  </a:cubicBezTo>
                  <a:cubicBezTo>
                    <a:pt x="5623" y="5210"/>
                    <a:pt x="5628" y="5211"/>
                    <a:pt x="5632" y="5212"/>
                  </a:cubicBezTo>
                  <a:cubicBezTo>
                    <a:pt x="5641" y="5214"/>
                    <a:pt x="5651" y="5217"/>
                    <a:pt x="5660" y="5217"/>
                  </a:cubicBezTo>
                  <a:cubicBezTo>
                    <a:pt x="5665" y="5217"/>
                    <a:pt x="5669" y="5216"/>
                    <a:pt x="5673" y="5215"/>
                  </a:cubicBezTo>
                  <a:lnTo>
                    <a:pt x="5691" y="5212"/>
                  </a:lnTo>
                  <a:lnTo>
                    <a:pt x="5686" y="5171"/>
                  </a:lnTo>
                  <a:close/>
                  <a:moveTo>
                    <a:pt x="11043" y="5185"/>
                  </a:moveTo>
                  <a:cubicBezTo>
                    <a:pt x="11042" y="5188"/>
                    <a:pt x="11041" y="5194"/>
                    <a:pt x="11040" y="5195"/>
                  </a:cubicBezTo>
                  <a:cubicBezTo>
                    <a:pt x="11040" y="5194"/>
                    <a:pt x="11039" y="5194"/>
                    <a:pt x="11038" y="5192"/>
                  </a:cubicBezTo>
                  <a:cubicBezTo>
                    <a:pt x="11040" y="5189"/>
                    <a:pt x="11042" y="5189"/>
                    <a:pt x="11043" y="5185"/>
                  </a:cubicBezTo>
                  <a:close/>
                  <a:moveTo>
                    <a:pt x="5558" y="5188"/>
                  </a:moveTo>
                  <a:cubicBezTo>
                    <a:pt x="5558" y="5188"/>
                    <a:pt x="5559" y="5189"/>
                    <a:pt x="5560" y="5189"/>
                  </a:cubicBezTo>
                  <a:cubicBezTo>
                    <a:pt x="5551" y="5201"/>
                    <a:pt x="5544" y="5224"/>
                    <a:pt x="5542" y="5248"/>
                  </a:cubicBezTo>
                  <a:cubicBezTo>
                    <a:pt x="5529" y="5256"/>
                    <a:pt x="5522" y="5272"/>
                    <a:pt x="5517" y="5290"/>
                  </a:cubicBezTo>
                  <a:lnTo>
                    <a:pt x="5510" y="5273"/>
                  </a:lnTo>
                  <a:lnTo>
                    <a:pt x="5504" y="5283"/>
                  </a:lnTo>
                  <a:cubicBezTo>
                    <a:pt x="5502" y="5287"/>
                    <a:pt x="5491" y="5299"/>
                    <a:pt x="5486" y="5305"/>
                  </a:cubicBezTo>
                  <a:cubicBezTo>
                    <a:pt x="5480" y="5312"/>
                    <a:pt x="5475" y="5318"/>
                    <a:pt x="5473" y="5320"/>
                  </a:cubicBezTo>
                  <a:cubicBezTo>
                    <a:pt x="5460" y="5341"/>
                    <a:pt x="5452" y="5367"/>
                    <a:pt x="5444" y="5391"/>
                  </a:cubicBezTo>
                  <a:cubicBezTo>
                    <a:pt x="5439" y="5410"/>
                    <a:pt x="5433" y="5427"/>
                    <a:pt x="5426" y="5439"/>
                  </a:cubicBezTo>
                  <a:cubicBezTo>
                    <a:pt x="5426" y="5440"/>
                    <a:pt x="5425" y="5443"/>
                    <a:pt x="5423" y="5445"/>
                  </a:cubicBezTo>
                  <a:cubicBezTo>
                    <a:pt x="5418" y="5452"/>
                    <a:pt x="5413" y="5457"/>
                    <a:pt x="5409" y="5468"/>
                  </a:cubicBezTo>
                  <a:cubicBezTo>
                    <a:pt x="5405" y="5481"/>
                    <a:pt x="5405" y="5496"/>
                    <a:pt x="5405" y="5507"/>
                  </a:cubicBezTo>
                  <a:cubicBezTo>
                    <a:pt x="5388" y="5537"/>
                    <a:pt x="5387" y="5577"/>
                    <a:pt x="5387" y="5607"/>
                  </a:cubicBezTo>
                  <a:cubicBezTo>
                    <a:pt x="5387" y="5623"/>
                    <a:pt x="5387" y="5638"/>
                    <a:pt x="5385" y="5652"/>
                  </a:cubicBezTo>
                  <a:cubicBezTo>
                    <a:pt x="5378" y="5700"/>
                    <a:pt x="5366" y="5734"/>
                    <a:pt x="5349" y="5771"/>
                  </a:cubicBezTo>
                  <a:lnTo>
                    <a:pt x="5345" y="5780"/>
                  </a:lnTo>
                  <a:cubicBezTo>
                    <a:pt x="5324" y="5828"/>
                    <a:pt x="5310" y="5852"/>
                    <a:pt x="5302" y="5852"/>
                  </a:cubicBezTo>
                  <a:cubicBezTo>
                    <a:pt x="5302" y="5852"/>
                    <a:pt x="5301" y="5850"/>
                    <a:pt x="5299" y="5842"/>
                  </a:cubicBezTo>
                  <a:cubicBezTo>
                    <a:pt x="5293" y="5806"/>
                    <a:pt x="5304" y="5757"/>
                    <a:pt x="5313" y="5717"/>
                  </a:cubicBezTo>
                  <a:lnTo>
                    <a:pt x="5316" y="5704"/>
                  </a:lnTo>
                  <a:cubicBezTo>
                    <a:pt x="5321" y="5681"/>
                    <a:pt x="5325" y="5656"/>
                    <a:pt x="5329" y="5632"/>
                  </a:cubicBezTo>
                  <a:lnTo>
                    <a:pt x="5333" y="5606"/>
                  </a:lnTo>
                  <a:cubicBezTo>
                    <a:pt x="5334" y="5600"/>
                    <a:pt x="5336" y="5598"/>
                    <a:pt x="5340" y="5592"/>
                  </a:cubicBezTo>
                  <a:cubicBezTo>
                    <a:pt x="5344" y="5585"/>
                    <a:pt x="5348" y="5576"/>
                    <a:pt x="5353" y="5562"/>
                  </a:cubicBezTo>
                  <a:cubicBezTo>
                    <a:pt x="5356" y="5551"/>
                    <a:pt x="5359" y="5540"/>
                    <a:pt x="5360" y="5530"/>
                  </a:cubicBezTo>
                  <a:cubicBezTo>
                    <a:pt x="5361" y="5525"/>
                    <a:pt x="5361" y="5518"/>
                    <a:pt x="5362" y="5515"/>
                  </a:cubicBezTo>
                  <a:cubicBezTo>
                    <a:pt x="5362" y="5514"/>
                    <a:pt x="5363" y="5513"/>
                    <a:pt x="5365" y="5510"/>
                  </a:cubicBezTo>
                  <a:cubicBezTo>
                    <a:pt x="5368" y="5505"/>
                    <a:pt x="5373" y="5498"/>
                    <a:pt x="5377" y="5484"/>
                  </a:cubicBezTo>
                  <a:cubicBezTo>
                    <a:pt x="5386" y="5452"/>
                    <a:pt x="5394" y="5426"/>
                    <a:pt x="5406" y="5407"/>
                  </a:cubicBezTo>
                  <a:lnTo>
                    <a:pt x="5412" y="5396"/>
                  </a:lnTo>
                  <a:cubicBezTo>
                    <a:pt x="5427" y="5370"/>
                    <a:pt x="5440" y="5348"/>
                    <a:pt x="5449" y="5297"/>
                  </a:cubicBezTo>
                  <a:lnTo>
                    <a:pt x="5452" y="5282"/>
                  </a:lnTo>
                  <a:lnTo>
                    <a:pt x="5445" y="5276"/>
                  </a:lnTo>
                  <a:lnTo>
                    <a:pt x="5444" y="5274"/>
                  </a:lnTo>
                  <a:cubicBezTo>
                    <a:pt x="5447" y="5269"/>
                    <a:pt x="5450" y="5262"/>
                    <a:pt x="5453" y="5257"/>
                  </a:cubicBezTo>
                  <a:lnTo>
                    <a:pt x="5458" y="5325"/>
                  </a:lnTo>
                  <a:lnTo>
                    <a:pt x="5480" y="5263"/>
                  </a:lnTo>
                  <a:cubicBezTo>
                    <a:pt x="5482" y="5259"/>
                    <a:pt x="5485" y="5256"/>
                    <a:pt x="5488" y="5251"/>
                  </a:cubicBezTo>
                  <a:cubicBezTo>
                    <a:pt x="5491" y="5246"/>
                    <a:pt x="5494" y="5241"/>
                    <a:pt x="5497" y="5236"/>
                  </a:cubicBezTo>
                  <a:cubicBezTo>
                    <a:pt x="5500" y="5231"/>
                    <a:pt x="5501" y="5226"/>
                    <a:pt x="5503" y="5222"/>
                  </a:cubicBezTo>
                  <a:cubicBezTo>
                    <a:pt x="5506" y="5215"/>
                    <a:pt x="5506" y="5216"/>
                    <a:pt x="5507" y="5215"/>
                  </a:cubicBezTo>
                  <a:lnTo>
                    <a:pt x="5509" y="5214"/>
                  </a:lnTo>
                  <a:cubicBezTo>
                    <a:pt x="5511" y="5214"/>
                    <a:pt x="5513" y="5215"/>
                    <a:pt x="5515" y="5215"/>
                  </a:cubicBezTo>
                  <a:cubicBezTo>
                    <a:pt x="5518" y="5216"/>
                    <a:pt x="5520" y="5215"/>
                    <a:pt x="5523" y="5215"/>
                  </a:cubicBezTo>
                  <a:cubicBezTo>
                    <a:pt x="5527" y="5215"/>
                    <a:pt x="5534" y="5215"/>
                    <a:pt x="5540" y="5209"/>
                  </a:cubicBezTo>
                  <a:cubicBezTo>
                    <a:pt x="5545" y="5205"/>
                    <a:pt x="5549" y="5198"/>
                    <a:pt x="5552" y="5194"/>
                  </a:cubicBezTo>
                  <a:cubicBezTo>
                    <a:pt x="5554" y="5192"/>
                    <a:pt x="5556" y="5188"/>
                    <a:pt x="5558" y="5188"/>
                  </a:cubicBezTo>
                  <a:close/>
                  <a:moveTo>
                    <a:pt x="19460" y="5195"/>
                  </a:moveTo>
                  <a:cubicBezTo>
                    <a:pt x="19457" y="5193"/>
                    <a:pt x="19449" y="5215"/>
                    <a:pt x="19442" y="5245"/>
                  </a:cubicBezTo>
                  <a:cubicBezTo>
                    <a:pt x="19435" y="5274"/>
                    <a:pt x="19433" y="5301"/>
                    <a:pt x="19436" y="5303"/>
                  </a:cubicBezTo>
                  <a:cubicBezTo>
                    <a:pt x="19440" y="5305"/>
                    <a:pt x="19448" y="5283"/>
                    <a:pt x="19455" y="5252"/>
                  </a:cubicBezTo>
                  <a:cubicBezTo>
                    <a:pt x="19461" y="5223"/>
                    <a:pt x="19464" y="5197"/>
                    <a:pt x="19460" y="5195"/>
                  </a:cubicBezTo>
                  <a:close/>
                  <a:moveTo>
                    <a:pt x="11691" y="5225"/>
                  </a:moveTo>
                  <a:cubicBezTo>
                    <a:pt x="11691" y="5228"/>
                    <a:pt x="11691" y="5231"/>
                    <a:pt x="11691" y="5234"/>
                  </a:cubicBezTo>
                  <a:lnTo>
                    <a:pt x="11691" y="5242"/>
                  </a:lnTo>
                  <a:cubicBezTo>
                    <a:pt x="11692" y="5251"/>
                    <a:pt x="11692" y="5261"/>
                    <a:pt x="11696" y="5274"/>
                  </a:cubicBezTo>
                  <a:cubicBezTo>
                    <a:pt x="11697" y="5277"/>
                    <a:pt x="11702" y="5291"/>
                    <a:pt x="11708" y="5302"/>
                  </a:cubicBezTo>
                  <a:cubicBezTo>
                    <a:pt x="11708" y="5302"/>
                    <a:pt x="11706" y="5304"/>
                    <a:pt x="11703" y="5305"/>
                  </a:cubicBezTo>
                  <a:cubicBezTo>
                    <a:pt x="11698" y="5299"/>
                    <a:pt x="11689" y="5282"/>
                    <a:pt x="11687" y="5276"/>
                  </a:cubicBezTo>
                  <a:cubicBezTo>
                    <a:pt x="11685" y="5270"/>
                    <a:pt x="11685" y="5267"/>
                    <a:pt x="11685" y="5259"/>
                  </a:cubicBezTo>
                  <a:lnTo>
                    <a:pt x="11685" y="5249"/>
                  </a:lnTo>
                  <a:cubicBezTo>
                    <a:pt x="11684" y="5243"/>
                    <a:pt x="11684" y="5236"/>
                    <a:pt x="11683" y="5229"/>
                  </a:cubicBezTo>
                  <a:cubicBezTo>
                    <a:pt x="11683" y="5228"/>
                    <a:pt x="11683" y="5227"/>
                    <a:pt x="11683" y="5226"/>
                  </a:cubicBezTo>
                  <a:cubicBezTo>
                    <a:pt x="11687" y="5226"/>
                    <a:pt x="11687" y="5225"/>
                    <a:pt x="11691" y="5225"/>
                  </a:cubicBezTo>
                  <a:close/>
                  <a:moveTo>
                    <a:pt x="11353" y="5273"/>
                  </a:moveTo>
                  <a:cubicBezTo>
                    <a:pt x="11349" y="5313"/>
                    <a:pt x="11363" y="5363"/>
                    <a:pt x="11372" y="5396"/>
                  </a:cubicBezTo>
                  <a:lnTo>
                    <a:pt x="11376" y="5408"/>
                  </a:lnTo>
                  <a:lnTo>
                    <a:pt x="11387" y="5397"/>
                  </a:lnTo>
                  <a:cubicBezTo>
                    <a:pt x="11392" y="5393"/>
                    <a:pt x="11395" y="5390"/>
                    <a:pt x="11397" y="5390"/>
                  </a:cubicBezTo>
                  <a:cubicBezTo>
                    <a:pt x="11399" y="5390"/>
                    <a:pt x="11401" y="5391"/>
                    <a:pt x="11407" y="5401"/>
                  </a:cubicBezTo>
                  <a:lnTo>
                    <a:pt x="11413" y="5410"/>
                  </a:lnTo>
                  <a:lnTo>
                    <a:pt x="11417" y="5399"/>
                  </a:lnTo>
                  <a:cubicBezTo>
                    <a:pt x="11421" y="5392"/>
                    <a:pt x="11422" y="5383"/>
                    <a:pt x="11423" y="5376"/>
                  </a:cubicBezTo>
                  <a:cubicBezTo>
                    <a:pt x="11424" y="5372"/>
                    <a:pt x="11424" y="5368"/>
                    <a:pt x="11424" y="5367"/>
                  </a:cubicBezTo>
                  <a:cubicBezTo>
                    <a:pt x="11426" y="5365"/>
                    <a:pt x="11427" y="5364"/>
                    <a:pt x="11427" y="5364"/>
                  </a:cubicBezTo>
                  <a:cubicBezTo>
                    <a:pt x="11429" y="5364"/>
                    <a:pt x="11431" y="5369"/>
                    <a:pt x="11432" y="5380"/>
                  </a:cubicBezTo>
                  <a:cubicBezTo>
                    <a:pt x="11435" y="5405"/>
                    <a:pt x="11437" y="5431"/>
                    <a:pt x="11443" y="5456"/>
                  </a:cubicBezTo>
                  <a:cubicBezTo>
                    <a:pt x="11454" y="5500"/>
                    <a:pt x="11470" y="5533"/>
                    <a:pt x="11487" y="5566"/>
                  </a:cubicBezTo>
                  <a:lnTo>
                    <a:pt x="11492" y="5576"/>
                  </a:lnTo>
                  <a:cubicBezTo>
                    <a:pt x="11503" y="5599"/>
                    <a:pt x="11518" y="5607"/>
                    <a:pt x="11532" y="5613"/>
                  </a:cubicBezTo>
                  <a:cubicBezTo>
                    <a:pt x="11536" y="5615"/>
                    <a:pt x="11540" y="5617"/>
                    <a:pt x="11544" y="5620"/>
                  </a:cubicBezTo>
                  <a:cubicBezTo>
                    <a:pt x="11554" y="5626"/>
                    <a:pt x="11563" y="5634"/>
                    <a:pt x="11568" y="5643"/>
                  </a:cubicBezTo>
                  <a:cubicBezTo>
                    <a:pt x="11572" y="5648"/>
                    <a:pt x="11575" y="5656"/>
                    <a:pt x="11578" y="5664"/>
                  </a:cubicBezTo>
                  <a:cubicBezTo>
                    <a:pt x="11582" y="5673"/>
                    <a:pt x="11585" y="5680"/>
                    <a:pt x="11589" y="5687"/>
                  </a:cubicBezTo>
                  <a:cubicBezTo>
                    <a:pt x="11595" y="5698"/>
                    <a:pt x="11602" y="5705"/>
                    <a:pt x="11609" y="5712"/>
                  </a:cubicBezTo>
                  <a:cubicBezTo>
                    <a:pt x="11612" y="5715"/>
                    <a:pt x="11616" y="5719"/>
                    <a:pt x="11619" y="5723"/>
                  </a:cubicBezTo>
                  <a:cubicBezTo>
                    <a:pt x="11627" y="5732"/>
                    <a:pt x="11635" y="5741"/>
                    <a:pt x="11643" y="5751"/>
                  </a:cubicBezTo>
                  <a:lnTo>
                    <a:pt x="11643" y="5749"/>
                  </a:lnTo>
                  <a:cubicBezTo>
                    <a:pt x="11653" y="5764"/>
                    <a:pt x="11666" y="5782"/>
                    <a:pt x="11667" y="5783"/>
                  </a:cubicBezTo>
                  <a:lnTo>
                    <a:pt x="11675" y="5794"/>
                  </a:lnTo>
                  <a:cubicBezTo>
                    <a:pt x="11675" y="5794"/>
                    <a:pt x="11677" y="5780"/>
                    <a:pt x="11680" y="5769"/>
                  </a:cubicBezTo>
                  <a:cubicBezTo>
                    <a:pt x="11683" y="5775"/>
                    <a:pt x="11684" y="5774"/>
                    <a:pt x="11688" y="5783"/>
                  </a:cubicBezTo>
                  <a:cubicBezTo>
                    <a:pt x="11690" y="5788"/>
                    <a:pt x="11692" y="5795"/>
                    <a:pt x="11695" y="5801"/>
                  </a:cubicBezTo>
                  <a:cubicBezTo>
                    <a:pt x="11703" y="5821"/>
                    <a:pt x="11710" y="5840"/>
                    <a:pt x="11719" y="5840"/>
                  </a:cubicBezTo>
                  <a:cubicBezTo>
                    <a:pt x="11721" y="5840"/>
                    <a:pt x="11723" y="5839"/>
                    <a:pt x="11725" y="5837"/>
                  </a:cubicBezTo>
                  <a:lnTo>
                    <a:pt x="11726" y="5837"/>
                  </a:lnTo>
                  <a:cubicBezTo>
                    <a:pt x="11726" y="5844"/>
                    <a:pt x="11725" y="5852"/>
                    <a:pt x="11723" y="5862"/>
                  </a:cubicBezTo>
                  <a:cubicBezTo>
                    <a:pt x="11722" y="5871"/>
                    <a:pt x="11721" y="5881"/>
                    <a:pt x="11721" y="5891"/>
                  </a:cubicBezTo>
                  <a:cubicBezTo>
                    <a:pt x="11721" y="5907"/>
                    <a:pt x="11720" y="5922"/>
                    <a:pt x="11719" y="5937"/>
                  </a:cubicBezTo>
                  <a:cubicBezTo>
                    <a:pt x="11718" y="5956"/>
                    <a:pt x="11717" y="5975"/>
                    <a:pt x="11717" y="5994"/>
                  </a:cubicBezTo>
                  <a:cubicBezTo>
                    <a:pt x="11717" y="5998"/>
                    <a:pt x="11716" y="6003"/>
                    <a:pt x="11716" y="6008"/>
                  </a:cubicBezTo>
                  <a:cubicBezTo>
                    <a:pt x="11716" y="6040"/>
                    <a:pt x="11716" y="6069"/>
                    <a:pt x="11722" y="6085"/>
                  </a:cubicBezTo>
                  <a:cubicBezTo>
                    <a:pt x="11729" y="6105"/>
                    <a:pt x="11751" y="6127"/>
                    <a:pt x="11751" y="6127"/>
                  </a:cubicBezTo>
                  <a:cubicBezTo>
                    <a:pt x="11751" y="6127"/>
                    <a:pt x="11752" y="6128"/>
                    <a:pt x="11753" y="6130"/>
                  </a:cubicBezTo>
                  <a:cubicBezTo>
                    <a:pt x="11746" y="6134"/>
                    <a:pt x="11737" y="6141"/>
                    <a:pt x="11736" y="6156"/>
                  </a:cubicBezTo>
                  <a:cubicBezTo>
                    <a:pt x="11735" y="6178"/>
                    <a:pt x="11747" y="6204"/>
                    <a:pt x="11750" y="6209"/>
                  </a:cubicBezTo>
                  <a:cubicBezTo>
                    <a:pt x="11752" y="6212"/>
                    <a:pt x="11755" y="6218"/>
                    <a:pt x="11760" y="6218"/>
                  </a:cubicBezTo>
                  <a:lnTo>
                    <a:pt x="11764" y="6218"/>
                  </a:lnTo>
                  <a:lnTo>
                    <a:pt x="11765" y="6216"/>
                  </a:lnTo>
                  <a:cubicBezTo>
                    <a:pt x="11766" y="6215"/>
                    <a:pt x="11766" y="6212"/>
                    <a:pt x="11767" y="6210"/>
                  </a:cubicBezTo>
                  <a:lnTo>
                    <a:pt x="11767" y="6215"/>
                  </a:lnTo>
                  <a:cubicBezTo>
                    <a:pt x="11768" y="6248"/>
                    <a:pt x="11774" y="6257"/>
                    <a:pt x="11781" y="6266"/>
                  </a:cubicBezTo>
                  <a:cubicBezTo>
                    <a:pt x="11785" y="6269"/>
                    <a:pt x="11788" y="6272"/>
                    <a:pt x="11791" y="6281"/>
                  </a:cubicBezTo>
                  <a:cubicBezTo>
                    <a:pt x="11796" y="6297"/>
                    <a:pt x="11798" y="6323"/>
                    <a:pt x="11796" y="6349"/>
                  </a:cubicBezTo>
                  <a:lnTo>
                    <a:pt x="11794" y="6370"/>
                  </a:lnTo>
                  <a:lnTo>
                    <a:pt x="11808" y="6369"/>
                  </a:lnTo>
                  <a:cubicBezTo>
                    <a:pt x="11816" y="6369"/>
                    <a:pt x="11817" y="6370"/>
                    <a:pt x="11823" y="6391"/>
                  </a:cubicBezTo>
                  <a:cubicBezTo>
                    <a:pt x="11831" y="6416"/>
                    <a:pt x="11839" y="6420"/>
                    <a:pt x="11850" y="6420"/>
                  </a:cubicBezTo>
                  <a:lnTo>
                    <a:pt x="11858" y="6420"/>
                  </a:lnTo>
                  <a:cubicBezTo>
                    <a:pt x="11847" y="6431"/>
                    <a:pt x="11838" y="6453"/>
                    <a:pt x="11829" y="6482"/>
                  </a:cubicBezTo>
                  <a:lnTo>
                    <a:pt x="11825" y="6494"/>
                  </a:lnTo>
                  <a:lnTo>
                    <a:pt x="11832" y="6503"/>
                  </a:lnTo>
                  <a:cubicBezTo>
                    <a:pt x="11834" y="6508"/>
                    <a:pt x="11838" y="6516"/>
                    <a:pt x="11842" y="6525"/>
                  </a:cubicBezTo>
                  <a:cubicBezTo>
                    <a:pt x="11849" y="6542"/>
                    <a:pt x="11857" y="6560"/>
                    <a:pt x="11865" y="6566"/>
                  </a:cubicBezTo>
                  <a:cubicBezTo>
                    <a:pt x="11860" y="6573"/>
                    <a:pt x="11858" y="6585"/>
                    <a:pt x="11857" y="6599"/>
                  </a:cubicBezTo>
                  <a:cubicBezTo>
                    <a:pt x="11856" y="6631"/>
                    <a:pt x="11868" y="6676"/>
                    <a:pt x="11879" y="6687"/>
                  </a:cubicBezTo>
                  <a:lnTo>
                    <a:pt x="11888" y="6697"/>
                  </a:lnTo>
                  <a:lnTo>
                    <a:pt x="11890" y="6674"/>
                  </a:lnTo>
                  <a:cubicBezTo>
                    <a:pt x="11891" y="6660"/>
                    <a:pt x="11897" y="6642"/>
                    <a:pt x="11903" y="6642"/>
                  </a:cubicBezTo>
                  <a:cubicBezTo>
                    <a:pt x="11903" y="6642"/>
                    <a:pt x="11903" y="6642"/>
                    <a:pt x="11904" y="6642"/>
                  </a:cubicBezTo>
                  <a:cubicBezTo>
                    <a:pt x="11906" y="6646"/>
                    <a:pt x="11907" y="6661"/>
                    <a:pt x="11908" y="6674"/>
                  </a:cubicBezTo>
                  <a:cubicBezTo>
                    <a:pt x="11909" y="6692"/>
                    <a:pt x="11911" y="6710"/>
                    <a:pt x="11917" y="6725"/>
                  </a:cubicBezTo>
                  <a:lnTo>
                    <a:pt x="11925" y="6750"/>
                  </a:lnTo>
                  <a:lnTo>
                    <a:pt x="11930" y="6721"/>
                  </a:lnTo>
                  <a:cubicBezTo>
                    <a:pt x="11933" y="6699"/>
                    <a:pt x="11937" y="6687"/>
                    <a:pt x="11941" y="6687"/>
                  </a:cubicBezTo>
                  <a:cubicBezTo>
                    <a:pt x="11942" y="6687"/>
                    <a:pt x="11943" y="6687"/>
                    <a:pt x="11944" y="6688"/>
                  </a:cubicBezTo>
                  <a:cubicBezTo>
                    <a:pt x="11947" y="6691"/>
                    <a:pt x="11949" y="6700"/>
                    <a:pt x="11952" y="6710"/>
                  </a:cubicBezTo>
                  <a:cubicBezTo>
                    <a:pt x="11955" y="6719"/>
                    <a:pt x="11958" y="6728"/>
                    <a:pt x="11963" y="6736"/>
                  </a:cubicBezTo>
                  <a:lnTo>
                    <a:pt x="11977" y="6759"/>
                  </a:lnTo>
                  <a:lnTo>
                    <a:pt x="11976" y="6721"/>
                  </a:lnTo>
                  <a:cubicBezTo>
                    <a:pt x="11975" y="6684"/>
                    <a:pt x="11969" y="6621"/>
                    <a:pt x="11957" y="6577"/>
                  </a:cubicBezTo>
                  <a:cubicBezTo>
                    <a:pt x="11960" y="6578"/>
                    <a:pt x="11962" y="6580"/>
                    <a:pt x="11965" y="6580"/>
                  </a:cubicBezTo>
                  <a:cubicBezTo>
                    <a:pt x="11968" y="6580"/>
                    <a:pt x="11971" y="6579"/>
                    <a:pt x="11974" y="6577"/>
                  </a:cubicBezTo>
                  <a:cubicBezTo>
                    <a:pt x="11979" y="6574"/>
                    <a:pt x="11985" y="6571"/>
                    <a:pt x="11990" y="6554"/>
                  </a:cubicBezTo>
                  <a:cubicBezTo>
                    <a:pt x="11990" y="6551"/>
                    <a:pt x="11991" y="6542"/>
                    <a:pt x="11992" y="6531"/>
                  </a:cubicBezTo>
                  <a:cubicBezTo>
                    <a:pt x="11993" y="6531"/>
                    <a:pt x="11994" y="6532"/>
                    <a:pt x="11995" y="6532"/>
                  </a:cubicBezTo>
                  <a:cubicBezTo>
                    <a:pt x="11999" y="6535"/>
                    <a:pt x="12005" y="6537"/>
                    <a:pt x="12010" y="6537"/>
                  </a:cubicBezTo>
                  <a:cubicBezTo>
                    <a:pt x="12020" y="6537"/>
                    <a:pt x="12025" y="6524"/>
                    <a:pt x="12027" y="6515"/>
                  </a:cubicBezTo>
                  <a:cubicBezTo>
                    <a:pt x="12029" y="6505"/>
                    <a:pt x="12027" y="6496"/>
                    <a:pt x="12025" y="6488"/>
                  </a:cubicBezTo>
                  <a:cubicBezTo>
                    <a:pt x="12025" y="6487"/>
                    <a:pt x="12025" y="6485"/>
                    <a:pt x="12025" y="6485"/>
                  </a:cubicBezTo>
                  <a:lnTo>
                    <a:pt x="12027" y="6485"/>
                  </a:lnTo>
                  <a:lnTo>
                    <a:pt x="12028" y="6483"/>
                  </a:lnTo>
                  <a:cubicBezTo>
                    <a:pt x="12030" y="6482"/>
                    <a:pt x="12031" y="6482"/>
                    <a:pt x="12033" y="6482"/>
                  </a:cubicBezTo>
                  <a:cubicBezTo>
                    <a:pt x="12038" y="6480"/>
                    <a:pt x="12044" y="6476"/>
                    <a:pt x="12048" y="6465"/>
                  </a:cubicBezTo>
                  <a:lnTo>
                    <a:pt x="12053" y="6454"/>
                  </a:lnTo>
                  <a:lnTo>
                    <a:pt x="12048" y="6443"/>
                  </a:lnTo>
                  <a:cubicBezTo>
                    <a:pt x="12043" y="6431"/>
                    <a:pt x="12039" y="6416"/>
                    <a:pt x="12035" y="6401"/>
                  </a:cubicBezTo>
                  <a:cubicBezTo>
                    <a:pt x="12032" y="6391"/>
                    <a:pt x="12029" y="6381"/>
                    <a:pt x="12025" y="6372"/>
                  </a:cubicBezTo>
                  <a:cubicBezTo>
                    <a:pt x="12017" y="6349"/>
                    <a:pt x="12013" y="6345"/>
                    <a:pt x="12003" y="6337"/>
                  </a:cubicBezTo>
                  <a:lnTo>
                    <a:pt x="11998" y="6332"/>
                  </a:lnTo>
                  <a:cubicBezTo>
                    <a:pt x="11992" y="6326"/>
                    <a:pt x="11986" y="6314"/>
                    <a:pt x="11981" y="6301"/>
                  </a:cubicBezTo>
                  <a:cubicBezTo>
                    <a:pt x="11974" y="6281"/>
                    <a:pt x="11967" y="6259"/>
                    <a:pt x="11961" y="6238"/>
                  </a:cubicBezTo>
                  <a:lnTo>
                    <a:pt x="11958" y="6229"/>
                  </a:lnTo>
                  <a:cubicBezTo>
                    <a:pt x="11954" y="6214"/>
                    <a:pt x="11948" y="6201"/>
                    <a:pt x="11942" y="6189"/>
                  </a:cubicBezTo>
                  <a:cubicBezTo>
                    <a:pt x="11934" y="6170"/>
                    <a:pt x="11926" y="6152"/>
                    <a:pt x="11923" y="6131"/>
                  </a:cubicBezTo>
                  <a:cubicBezTo>
                    <a:pt x="11921" y="6113"/>
                    <a:pt x="11925" y="6082"/>
                    <a:pt x="11927" y="6079"/>
                  </a:cubicBezTo>
                  <a:cubicBezTo>
                    <a:pt x="11927" y="6079"/>
                    <a:pt x="11929" y="6080"/>
                    <a:pt x="11932" y="6088"/>
                  </a:cubicBezTo>
                  <a:cubicBezTo>
                    <a:pt x="11939" y="6106"/>
                    <a:pt x="11941" y="6108"/>
                    <a:pt x="11952" y="6111"/>
                  </a:cubicBezTo>
                  <a:cubicBezTo>
                    <a:pt x="11957" y="6113"/>
                    <a:pt x="11963" y="6114"/>
                    <a:pt x="11970" y="6114"/>
                  </a:cubicBezTo>
                  <a:cubicBezTo>
                    <a:pt x="11985" y="6114"/>
                    <a:pt x="11994" y="6106"/>
                    <a:pt x="11998" y="6087"/>
                  </a:cubicBezTo>
                  <a:cubicBezTo>
                    <a:pt x="12002" y="6069"/>
                    <a:pt x="11997" y="6054"/>
                    <a:pt x="11994" y="6045"/>
                  </a:cubicBezTo>
                  <a:cubicBezTo>
                    <a:pt x="11996" y="6046"/>
                    <a:pt x="11999" y="6047"/>
                    <a:pt x="12002" y="6047"/>
                  </a:cubicBezTo>
                  <a:cubicBezTo>
                    <a:pt x="12005" y="6047"/>
                    <a:pt x="12008" y="6045"/>
                    <a:pt x="12010" y="6044"/>
                  </a:cubicBezTo>
                  <a:cubicBezTo>
                    <a:pt x="12016" y="6040"/>
                    <a:pt x="12019" y="6032"/>
                    <a:pt x="12021" y="6027"/>
                  </a:cubicBezTo>
                  <a:cubicBezTo>
                    <a:pt x="12022" y="6024"/>
                    <a:pt x="12022" y="6022"/>
                    <a:pt x="12022" y="6022"/>
                  </a:cubicBezTo>
                  <a:cubicBezTo>
                    <a:pt x="12027" y="6017"/>
                    <a:pt x="12038" y="6015"/>
                    <a:pt x="12046" y="6014"/>
                  </a:cubicBezTo>
                  <a:cubicBezTo>
                    <a:pt x="12049" y="6014"/>
                    <a:pt x="12053" y="6013"/>
                    <a:pt x="12055" y="6013"/>
                  </a:cubicBezTo>
                  <a:cubicBezTo>
                    <a:pt x="12059" y="6012"/>
                    <a:pt x="12063" y="6013"/>
                    <a:pt x="12067" y="6013"/>
                  </a:cubicBezTo>
                  <a:cubicBezTo>
                    <a:pt x="12083" y="6013"/>
                    <a:pt x="12100" y="6021"/>
                    <a:pt x="12114" y="6036"/>
                  </a:cubicBezTo>
                  <a:cubicBezTo>
                    <a:pt x="12115" y="6041"/>
                    <a:pt x="12116" y="6044"/>
                    <a:pt x="12118" y="6045"/>
                  </a:cubicBezTo>
                  <a:lnTo>
                    <a:pt x="12120" y="6051"/>
                  </a:lnTo>
                  <a:lnTo>
                    <a:pt x="12126" y="6053"/>
                  </a:lnTo>
                  <a:lnTo>
                    <a:pt x="12127" y="6051"/>
                  </a:lnTo>
                  <a:lnTo>
                    <a:pt x="12127" y="6057"/>
                  </a:lnTo>
                  <a:lnTo>
                    <a:pt x="12128" y="6073"/>
                  </a:lnTo>
                  <a:lnTo>
                    <a:pt x="12131" y="6081"/>
                  </a:lnTo>
                  <a:cubicBezTo>
                    <a:pt x="12133" y="6088"/>
                    <a:pt x="12136" y="6094"/>
                    <a:pt x="12140" y="6098"/>
                  </a:cubicBezTo>
                  <a:cubicBezTo>
                    <a:pt x="12131" y="6120"/>
                    <a:pt x="12127" y="6152"/>
                    <a:pt x="12128" y="6190"/>
                  </a:cubicBezTo>
                  <a:cubicBezTo>
                    <a:pt x="12129" y="6275"/>
                    <a:pt x="12153" y="6284"/>
                    <a:pt x="12175" y="6286"/>
                  </a:cubicBezTo>
                  <a:cubicBezTo>
                    <a:pt x="12175" y="6301"/>
                    <a:pt x="12177" y="6320"/>
                    <a:pt x="12179" y="6346"/>
                  </a:cubicBezTo>
                  <a:cubicBezTo>
                    <a:pt x="12179" y="6346"/>
                    <a:pt x="12182" y="6394"/>
                    <a:pt x="12183" y="6407"/>
                  </a:cubicBezTo>
                  <a:cubicBezTo>
                    <a:pt x="12180" y="6415"/>
                    <a:pt x="12177" y="6425"/>
                    <a:pt x="12176" y="6435"/>
                  </a:cubicBezTo>
                  <a:cubicBezTo>
                    <a:pt x="12174" y="6462"/>
                    <a:pt x="12182" y="6483"/>
                    <a:pt x="12188" y="6497"/>
                  </a:cubicBezTo>
                  <a:cubicBezTo>
                    <a:pt x="12191" y="6505"/>
                    <a:pt x="12194" y="6509"/>
                    <a:pt x="12197" y="6512"/>
                  </a:cubicBezTo>
                  <a:cubicBezTo>
                    <a:pt x="12197" y="6512"/>
                    <a:pt x="12198" y="6512"/>
                    <a:pt x="12198" y="6512"/>
                  </a:cubicBezTo>
                  <a:cubicBezTo>
                    <a:pt x="12198" y="6518"/>
                    <a:pt x="12199" y="6524"/>
                    <a:pt x="12201" y="6531"/>
                  </a:cubicBezTo>
                  <a:cubicBezTo>
                    <a:pt x="12206" y="6547"/>
                    <a:pt x="12212" y="6563"/>
                    <a:pt x="12219" y="6582"/>
                  </a:cubicBezTo>
                  <a:cubicBezTo>
                    <a:pt x="12225" y="6597"/>
                    <a:pt x="12230" y="6611"/>
                    <a:pt x="12236" y="6630"/>
                  </a:cubicBezTo>
                  <a:cubicBezTo>
                    <a:pt x="12239" y="6637"/>
                    <a:pt x="12243" y="6643"/>
                    <a:pt x="12246" y="6650"/>
                  </a:cubicBezTo>
                  <a:cubicBezTo>
                    <a:pt x="12253" y="6664"/>
                    <a:pt x="12258" y="6674"/>
                    <a:pt x="12261" y="6688"/>
                  </a:cubicBezTo>
                  <a:cubicBezTo>
                    <a:pt x="12261" y="6690"/>
                    <a:pt x="12261" y="6691"/>
                    <a:pt x="12261" y="6694"/>
                  </a:cubicBezTo>
                  <a:cubicBezTo>
                    <a:pt x="12262" y="6738"/>
                    <a:pt x="12278" y="6744"/>
                    <a:pt x="12290" y="6744"/>
                  </a:cubicBezTo>
                  <a:cubicBezTo>
                    <a:pt x="12297" y="6743"/>
                    <a:pt x="12301" y="6738"/>
                    <a:pt x="12306" y="6734"/>
                  </a:cubicBezTo>
                  <a:cubicBezTo>
                    <a:pt x="12309" y="6732"/>
                    <a:pt x="12310" y="6731"/>
                    <a:pt x="12311" y="6731"/>
                  </a:cubicBezTo>
                  <a:cubicBezTo>
                    <a:pt x="12319" y="6732"/>
                    <a:pt x="12328" y="6750"/>
                    <a:pt x="12336" y="6765"/>
                  </a:cubicBezTo>
                  <a:lnTo>
                    <a:pt x="12339" y="6771"/>
                  </a:lnTo>
                  <a:cubicBezTo>
                    <a:pt x="12355" y="6804"/>
                    <a:pt x="12371" y="6820"/>
                    <a:pt x="12387" y="6822"/>
                  </a:cubicBezTo>
                  <a:cubicBezTo>
                    <a:pt x="12398" y="6822"/>
                    <a:pt x="12405" y="6814"/>
                    <a:pt x="12411" y="6807"/>
                  </a:cubicBezTo>
                  <a:cubicBezTo>
                    <a:pt x="12414" y="6803"/>
                    <a:pt x="12416" y="6799"/>
                    <a:pt x="12419" y="6798"/>
                  </a:cubicBezTo>
                  <a:cubicBezTo>
                    <a:pt x="12420" y="6797"/>
                    <a:pt x="12422" y="6798"/>
                    <a:pt x="12424" y="6798"/>
                  </a:cubicBezTo>
                  <a:cubicBezTo>
                    <a:pt x="12431" y="6797"/>
                    <a:pt x="12447" y="6797"/>
                    <a:pt x="12455" y="6762"/>
                  </a:cubicBezTo>
                  <a:cubicBezTo>
                    <a:pt x="12457" y="6752"/>
                    <a:pt x="12457" y="6742"/>
                    <a:pt x="12457" y="6714"/>
                  </a:cubicBezTo>
                  <a:cubicBezTo>
                    <a:pt x="12457" y="6712"/>
                    <a:pt x="12457" y="6710"/>
                    <a:pt x="12457" y="6707"/>
                  </a:cubicBezTo>
                  <a:cubicBezTo>
                    <a:pt x="12457" y="6707"/>
                    <a:pt x="12458" y="6707"/>
                    <a:pt x="12459" y="6707"/>
                  </a:cubicBezTo>
                  <a:cubicBezTo>
                    <a:pt x="12466" y="6707"/>
                    <a:pt x="12472" y="6707"/>
                    <a:pt x="12477" y="6710"/>
                  </a:cubicBezTo>
                  <a:cubicBezTo>
                    <a:pt x="12492" y="6717"/>
                    <a:pt x="12512" y="6736"/>
                    <a:pt x="12525" y="6756"/>
                  </a:cubicBezTo>
                  <a:cubicBezTo>
                    <a:pt x="12529" y="6762"/>
                    <a:pt x="12532" y="6773"/>
                    <a:pt x="12537" y="6785"/>
                  </a:cubicBezTo>
                  <a:cubicBezTo>
                    <a:pt x="12544" y="6803"/>
                    <a:pt x="12552" y="6823"/>
                    <a:pt x="12563" y="6835"/>
                  </a:cubicBezTo>
                  <a:cubicBezTo>
                    <a:pt x="12569" y="6840"/>
                    <a:pt x="12575" y="6844"/>
                    <a:pt x="12583" y="6844"/>
                  </a:cubicBezTo>
                  <a:cubicBezTo>
                    <a:pt x="12595" y="6844"/>
                    <a:pt x="12608" y="6835"/>
                    <a:pt x="12619" y="6828"/>
                  </a:cubicBezTo>
                  <a:lnTo>
                    <a:pt x="12625" y="6825"/>
                  </a:lnTo>
                  <a:cubicBezTo>
                    <a:pt x="12639" y="6817"/>
                    <a:pt x="12657" y="6803"/>
                    <a:pt x="12670" y="6781"/>
                  </a:cubicBezTo>
                  <a:cubicBezTo>
                    <a:pt x="12676" y="6771"/>
                    <a:pt x="12680" y="6758"/>
                    <a:pt x="12684" y="6747"/>
                  </a:cubicBezTo>
                  <a:cubicBezTo>
                    <a:pt x="12690" y="6730"/>
                    <a:pt x="12692" y="6724"/>
                    <a:pt x="12694" y="6724"/>
                  </a:cubicBezTo>
                  <a:cubicBezTo>
                    <a:pt x="12697" y="6724"/>
                    <a:pt x="12702" y="6731"/>
                    <a:pt x="12707" y="6737"/>
                  </a:cubicBezTo>
                  <a:cubicBezTo>
                    <a:pt x="12715" y="6748"/>
                    <a:pt x="12726" y="6762"/>
                    <a:pt x="12739" y="6762"/>
                  </a:cubicBezTo>
                  <a:cubicBezTo>
                    <a:pt x="12742" y="6762"/>
                    <a:pt x="12746" y="6760"/>
                    <a:pt x="12749" y="6758"/>
                  </a:cubicBezTo>
                  <a:cubicBezTo>
                    <a:pt x="12751" y="6756"/>
                    <a:pt x="12753" y="6756"/>
                    <a:pt x="12754" y="6754"/>
                  </a:cubicBezTo>
                  <a:cubicBezTo>
                    <a:pt x="12754" y="6756"/>
                    <a:pt x="12754" y="6757"/>
                    <a:pt x="12754" y="6759"/>
                  </a:cubicBezTo>
                  <a:cubicBezTo>
                    <a:pt x="12751" y="6789"/>
                    <a:pt x="12764" y="6826"/>
                    <a:pt x="12768" y="6838"/>
                  </a:cubicBezTo>
                  <a:cubicBezTo>
                    <a:pt x="12766" y="6847"/>
                    <a:pt x="12765" y="6857"/>
                    <a:pt x="12764" y="6869"/>
                  </a:cubicBezTo>
                  <a:lnTo>
                    <a:pt x="12764" y="6895"/>
                  </a:lnTo>
                  <a:cubicBezTo>
                    <a:pt x="12764" y="6895"/>
                    <a:pt x="12778" y="6905"/>
                    <a:pt x="12779" y="6906"/>
                  </a:cubicBezTo>
                  <a:cubicBezTo>
                    <a:pt x="12780" y="6915"/>
                    <a:pt x="12779" y="6926"/>
                    <a:pt x="12779" y="6936"/>
                  </a:cubicBezTo>
                  <a:cubicBezTo>
                    <a:pt x="12779" y="6952"/>
                    <a:pt x="12779" y="6967"/>
                    <a:pt x="12781" y="6984"/>
                  </a:cubicBezTo>
                  <a:cubicBezTo>
                    <a:pt x="12782" y="7000"/>
                    <a:pt x="12785" y="7006"/>
                    <a:pt x="12788" y="7015"/>
                  </a:cubicBezTo>
                  <a:lnTo>
                    <a:pt x="12786" y="7018"/>
                  </a:lnTo>
                  <a:lnTo>
                    <a:pt x="12785" y="7024"/>
                  </a:lnTo>
                  <a:cubicBezTo>
                    <a:pt x="12758" y="7063"/>
                    <a:pt x="12751" y="7140"/>
                    <a:pt x="12746" y="7197"/>
                  </a:cubicBezTo>
                  <a:lnTo>
                    <a:pt x="12745" y="7208"/>
                  </a:lnTo>
                  <a:cubicBezTo>
                    <a:pt x="12744" y="7218"/>
                    <a:pt x="12742" y="7226"/>
                    <a:pt x="12741" y="7236"/>
                  </a:cubicBezTo>
                  <a:cubicBezTo>
                    <a:pt x="12741" y="7236"/>
                    <a:pt x="12740" y="7235"/>
                    <a:pt x="12740" y="7236"/>
                  </a:cubicBezTo>
                  <a:lnTo>
                    <a:pt x="12737" y="7240"/>
                  </a:lnTo>
                  <a:lnTo>
                    <a:pt x="12731" y="7251"/>
                  </a:lnTo>
                  <a:lnTo>
                    <a:pt x="12730" y="7263"/>
                  </a:lnTo>
                  <a:cubicBezTo>
                    <a:pt x="12724" y="7341"/>
                    <a:pt x="12709" y="7471"/>
                    <a:pt x="12691" y="7519"/>
                  </a:cubicBezTo>
                  <a:lnTo>
                    <a:pt x="12685" y="7519"/>
                  </a:lnTo>
                  <a:cubicBezTo>
                    <a:pt x="12681" y="7519"/>
                    <a:pt x="12678" y="7523"/>
                    <a:pt x="12668" y="7533"/>
                  </a:cubicBezTo>
                  <a:lnTo>
                    <a:pt x="12665" y="7536"/>
                  </a:lnTo>
                  <a:cubicBezTo>
                    <a:pt x="12658" y="7543"/>
                    <a:pt x="12650" y="7547"/>
                    <a:pt x="12641" y="7547"/>
                  </a:cubicBezTo>
                  <a:cubicBezTo>
                    <a:pt x="12639" y="7547"/>
                    <a:pt x="12636" y="7546"/>
                    <a:pt x="12633" y="7544"/>
                  </a:cubicBezTo>
                  <a:cubicBezTo>
                    <a:pt x="12630" y="7542"/>
                    <a:pt x="12625" y="7537"/>
                    <a:pt x="12617" y="7536"/>
                  </a:cubicBezTo>
                  <a:cubicBezTo>
                    <a:pt x="12607" y="7536"/>
                    <a:pt x="12600" y="7544"/>
                    <a:pt x="12593" y="7550"/>
                  </a:cubicBezTo>
                  <a:lnTo>
                    <a:pt x="12587" y="7556"/>
                  </a:lnTo>
                  <a:cubicBezTo>
                    <a:pt x="12580" y="7556"/>
                    <a:pt x="12570" y="7536"/>
                    <a:pt x="12563" y="7524"/>
                  </a:cubicBezTo>
                  <a:cubicBezTo>
                    <a:pt x="12560" y="7518"/>
                    <a:pt x="12557" y="7513"/>
                    <a:pt x="12554" y="7508"/>
                  </a:cubicBezTo>
                  <a:cubicBezTo>
                    <a:pt x="12545" y="7494"/>
                    <a:pt x="12535" y="7491"/>
                    <a:pt x="12526" y="7490"/>
                  </a:cubicBezTo>
                  <a:cubicBezTo>
                    <a:pt x="12519" y="7489"/>
                    <a:pt x="12513" y="7485"/>
                    <a:pt x="12506" y="7479"/>
                  </a:cubicBezTo>
                  <a:lnTo>
                    <a:pt x="12499" y="7475"/>
                  </a:lnTo>
                  <a:cubicBezTo>
                    <a:pt x="12493" y="7470"/>
                    <a:pt x="12487" y="7467"/>
                    <a:pt x="12480" y="7467"/>
                  </a:cubicBezTo>
                  <a:cubicBezTo>
                    <a:pt x="12472" y="7467"/>
                    <a:pt x="12464" y="7470"/>
                    <a:pt x="12457" y="7478"/>
                  </a:cubicBezTo>
                  <a:lnTo>
                    <a:pt x="12452" y="7484"/>
                  </a:lnTo>
                  <a:cubicBezTo>
                    <a:pt x="12450" y="7486"/>
                    <a:pt x="12449" y="7487"/>
                    <a:pt x="12450" y="7487"/>
                  </a:cubicBezTo>
                  <a:cubicBezTo>
                    <a:pt x="12450" y="7487"/>
                    <a:pt x="12449" y="7488"/>
                    <a:pt x="12447" y="7485"/>
                  </a:cubicBezTo>
                  <a:lnTo>
                    <a:pt x="12430" y="7468"/>
                  </a:lnTo>
                  <a:lnTo>
                    <a:pt x="12425" y="7505"/>
                  </a:lnTo>
                  <a:cubicBezTo>
                    <a:pt x="12425" y="7510"/>
                    <a:pt x="12424" y="7515"/>
                    <a:pt x="12423" y="7521"/>
                  </a:cubicBezTo>
                  <a:cubicBezTo>
                    <a:pt x="12423" y="7524"/>
                    <a:pt x="12422" y="7532"/>
                    <a:pt x="12423" y="7532"/>
                  </a:cubicBezTo>
                  <a:cubicBezTo>
                    <a:pt x="12422" y="7532"/>
                    <a:pt x="12420" y="7532"/>
                    <a:pt x="12419" y="7532"/>
                  </a:cubicBezTo>
                  <a:cubicBezTo>
                    <a:pt x="12415" y="7532"/>
                    <a:pt x="12411" y="7531"/>
                    <a:pt x="12405" y="7535"/>
                  </a:cubicBezTo>
                  <a:cubicBezTo>
                    <a:pt x="12395" y="7542"/>
                    <a:pt x="12390" y="7557"/>
                    <a:pt x="12385" y="7570"/>
                  </a:cubicBezTo>
                  <a:cubicBezTo>
                    <a:pt x="12384" y="7574"/>
                    <a:pt x="12383" y="7578"/>
                    <a:pt x="12382" y="7581"/>
                  </a:cubicBezTo>
                  <a:cubicBezTo>
                    <a:pt x="12379" y="7586"/>
                    <a:pt x="12373" y="7590"/>
                    <a:pt x="12364" y="7590"/>
                  </a:cubicBezTo>
                  <a:cubicBezTo>
                    <a:pt x="12359" y="7590"/>
                    <a:pt x="12354" y="7589"/>
                    <a:pt x="12351" y="7586"/>
                  </a:cubicBezTo>
                  <a:cubicBezTo>
                    <a:pt x="12349" y="7584"/>
                    <a:pt x="12347" y="7580"/>
                    <a:pt x="12344" y="7576"/>
                  </a:cubicBezTo>
                  <a:cubicBezTo>
                    <a:pt x="12339" y="7568"/>
                    <a:pt x="12332" y="7557"/>
                    <a:pt x="12322" y="7553"/>
                  </a:cubicBezTo>
                  <a:cubicBezTo>
                    <a:pt x="12317" y="7552"/>
                    <a:pt x="12312" y="7552"/>
                    <a:pt x="12308" y="7552"/>
                  </a:cubicBezTo>
                  <a:cubicBezTo>
                    <a:pt x="12302" y="7552"/>
                    <a:pt x="12299" y="7552"/>
                    <a:pt x="12296" y="7547"/>
                  </a:cubicBezTo>
                  <a:cubicBezTo>
                    <a:pt x="12286" y="7534"/>
                    <a:pt x="12279" y="7532"/>
                    <a:pt x="12272" y="7532"/>
                  </a:cubicBezTo>
                  <a:cubicBezTo>
                    <a:pt x="12272" y="7532"/>
                    <a:pt x="12264" y="7532"/>
                    <a:pt x="12262" y="7532"/>
                  </a:cubicBezTo>
                  <a:cubicBezTo>
                    <a:pt x="12262" y="7531"/>
                    <a:pt x="12260" y="7526"/>
                    <a:pt x="12259" y="7524"/>
                  </a:cubicBezTo>
                  <a:cubicBezTo>
                    <a:pt x="12256" y="7516"/>
                    <a:pt x="12252" y="7505"/>
                    <a:pt x="12246" y="7498"/>
                  </a:cubicBezTo>
                  <a:cubicBezTo>
                    <a:pt x="12237" y="7487"/>
                    <a:pt x="12227" y="7487"/>
                    <a:pt x="12218" y="7487"/>
                  </a:cubicBezTo>
                  <a:cubicBezTo>
                    <a:pt x="12216" y="7487"/>
                    <a:pt x="12213" y="7486"/>
                    <a:pt x="12211" y="7485"/>
                  </a:cubicBezTo>
                  <a:cubicBezTo>
                    <a:pt x="12204" y="7484"/>
                    <a:pt x="12198" y="7480"/>
                    <a:pt x="12191" y="7476"/>
                  </a:cubicBezTo>
                  <a:cubicBezTo>
                    <a:pt x="12180" y="7470"/>
                    <a:pt x="12168" y="7464"/>
                    <a:pt x="12156" y="7464"/>
                  </a:cubicBezTo>
                  <a:cubicBezTo>
                    <a:pt x="12153" y="7464"/>
                    <a:pt x="12151" y="7464"/>
                    <a:pt x="12148" y="7465"/>
                  </a:cubicBezTo>
                  <a:cubicBezTo>
                    <a:pt x="12140" y="7468"/>
                    <a:pt x="12133" y="7475"/>
                    <a:pt x="12128" y="7481"/>
                  </a:cubicBezTo>
                  <a:cubicBezTo>
                    <a:pt x="12125" y="7484"/>
                    <a:pt x="12122" y="7486"/>
                    <a:pt x="12120" y="7487"/>
                  </a:cubicBezTo>
                  <a:cubicBezTo>
                    <a:pt x="12119" y="7483"/>
                    <a:pt x="12119" y="7477"/>
                    <a:pt x="12118" y="7473"/>
                  </a:cubicBezTo>
                  <a:cubicBezTo>
                    <a:pt x="12114" y="7454"/>
                    <a:pt x="12103" y="7430"/>
                    <a:pt x="12079" y="7425"/>
                  </a:cubicBezTo>
                  <a:lnTo>
                    <a:pt x="12071" y="7425"/>
                  </a:lnTo>
                  <a:cubicBezTo>
                    <a:pt x="12062" y="7424"/>
                    <a:pt x="12053" y="7423"/>
                    <a:pt x="12046" y="7416"/>
                  </a:cubicBezTo>
                  <a:cubicBezTo>
                    <a:pt x="12045" y="7415"/>
                    <a:pt x="12043" y="7413"/>
                    <a:pt x="12042" y="7411"/>
                  </a:cubicBezTo>
                  <a:cubicBezTo>
                    <a:pt x="12038" y="7407"/>
                    <a:pt x="12033" y="7400"/>
                    <a:pt x="12025" y="7397"/>
                  </a:cubicBezTo>
                  <a:cubicBezTo>
                    <a:pt x="12021" y="7396"/>
                    <a:pt x="12017" y="7396"/>
                    <a:pt x="12013" y="7396"/>
                  </a:cubicBezTo>
                  <a:cubicBezTo>
                    <a:pt x="12001" y="7395"/>
                    <a:pt x="11997" y="7393"/>
                    <a:pt x="11995" y="7384"/>
                  </a:cubicBezTo>
                  <a:cubicBezTo>
                    <a:pt x="11993" y="7378"/>
                    <a:pt x="11992" y="7372"/>
                    <a:pt x="11990" y="7365"/>
                  </a:cubicBezTo>
                  <a:cubicBezTo>
                    <a:pt x="11987" y="7348"/>
                    <a:pt x="11982" y="7324"/>
                    <a:pt x="11968" y="7310"/>
                  </a:cubicBezTo>
                  <a:cubicBezTo>
                    <a:pt x="11961" y="7302"/>
                    <a:pt x="11954" y="7299"/>
                    <a:pt x="11947" y="7296"/>
                  </a:cubicBezTo>
                  <a:cubicBezTo>
                    <a:pt x="11943" y="7294"/>
                    <a:pt x="11940" y="7292"/>
                    <a:pt x="11935" y="7288"/>
                  </a:cubicBezTo>
                  <a:cubicBezTo>
                    <a:pt x="11921" y="7276"/>
                    <a:pt x="11909" y="7265"/>
                    <a:pt x="11896" y="7265"/>
                  </a:cubicBezTo>
                  <a:cubicBezTo>
                    <a:pt x="11884" y="7265"/>
                    <a:pt x="11873" y="7273"/>
                    <a:pt x="11862" y="7291"/>
                  </a:cubicBezTo>
                  <a:cubicBezTo>
                    <a:pt x="11853" y="7304"/>
                    <a:pt x="11843" y="7312"/>
                    <a:pt x="11832" y="7322"/>
                  </a:cubicBezTo>
                  <a:cubicBezTo>
                    <a:pt x="11817" y="7335"/>
                    <a:pt x="11802" y="7348"/>
                    <a:pt x="11789" y="7371"/>
                  </a:cubicBezTo>
                  <a:cubicBezTo>
                    <a:pt x="11757" y="7426"/>
                    <a:pt x="11764" y="7494"/>
                    <a:pt x="11770" y="7553"/>
                  </a:cubicBezTo>
                  <a:lnTo>
                    <a:pt x="11772" y="7578"/>
                  </a:lnTo>
                  <a:lnTo>
                    <a:pt x="11776" y="7586"/>
                  </a:lnTo>
                  <a:cubicBezTo>
                    <a:pt x="11777" y="7586"/>
                    <a:pt x="11778" y="7589"/>
                    <a:pt x="11778" y="7593"/>
                  </a:cubicBezTo>
                  <a:cubicBezTo>
                    <a:pt x="11779" y="7618"/>
                    <a:pt x="11770" y="7658"/>
                    <a:pt x="11766" y="7669"/>
                  </a:cubicBezTo>
                  <a:cubicBezTo>
                    <a:pt x="11759" y="7686"/>
                    <a:pt x="11748" y="7697"/>
                    <a:pt x="11736" y="7697"/>
                  </a:cubicBezTo>
                  <a:cubicBezTo>
                    <a:pt x="11729" y="7697"/>
                    <a:pt x="11723" y="7693"/>
                    <a:pt x="11718" y="7687"/>
                  </a:cubicBezTo>
                  <a:cubicBezTo>
                    <a:pt x="11706" y="7675"/>
                    <a:pt x="11695" y="7657"/>
                    <a:pt x="11685" y="7640"/>
                  </a:cubicBezTo>
                  <a:cubicBezTo>
                    <a:pt x="11668" y="7610"/>
                    <a:pt x="11648" y="7577"/>
                    <a:pt x="11618" y="7567"/>
                  </a:cubicBezTo>
                  <a:lnTo>
                    <a:pt x="11601" y="7561"/>
                  </a:lnTo>
                  <a:cubicBezTo>
                    <a:pt x="11582" y="7555"/>
                    <a:pt x="11563" y="7550"/>
                    <a:pt x="11545" y="7539"/>
                  </a:cubicBezTo>
                  <a:cubicBezTo>
                    <a:pt x="11526" y="7528"/>
                    <a:pt x="11522" y="7516"/>
                    <a:pt x="11509" y="7471"/>
                  </a:cubicBezTo>
                  <a:cubicBezTo>
                    <a:pt x="11507" y="7464"/>
                    <a:pt x="11506" y="7454"/>
                    <a:pt x="11505" y="7442"/>
                  </a:cubicBezTo>
                  <a:cubicBezTo>
                    <a:pt x="11504" y="7419"/>
                    <a:pt x="11501" y="7383"/>
                    <a:pt x="11483" y="7360"/>
                  </a:cubicBezTo>
                  <a:cubicBezTo>
                    <a:pt x="11474" y="7348"/>
                    <a:pt x="11463" y="7343"/>
                    <a:pt x="11454" y="7337"/>
                  </a:cubicBezTo>
                  <a:cubicBezTo>
                    <a:pt x="11450" y="7335"/>
                    <a:pt x="11446" y="7333"/>
                    <a:pt x="11443" y="7331"/>
                  </a:cubicBezTo>
                  <a:cubicBezTo>
                    <a:pt x="11436" y="7327"/>
                    <a:pt x="11430" y="7321"/>
                    <a:pt x="11422" y="7314"/>
                  </a:cubicBezTo>
                  <a:cubicBezTo>
                    <a:pt x="11414" y="7307"/>
                    <a:pt x="11406" y="7300"/>
                    <a:pt x="11398" y="7294"/>
                  </a:cubicBezTo>
                  <a:cubicBezTo>
                    <a:pt x="11388" y="7287"/>
                    <a:pt x="11377" y="7283"/>
                    <a:pt x="11364" y="7283"/>
                  </a:cubicBezTo>
                  <a:cubicBezTo>
                    <a:pt x="11357" y="7283"/>
                    <a:pt x="11349" y="7285"/>
                    <a:pt x="11341" y="7286"/>
                  </a:cubicBezTo>
                  <a:cubicBezTo>
                    <a:pt x="11337" y="7287"/>
                    <a:pt x="11333" y="7286"/>
                    <a:pt x="11328" y="7286"/>
                  </a:cubicBezTo>
                  <a:cubicBezTo>
                    <a:pt x="11315" y="7286"/>
                    <a:pt x="11303" y="7275"/>
                    <a:pt x="11290" y="7262"/>
                  </a:cubicBezTo>
                  <a:cubicBezTo>
                    <a:pt x="11285" y="7257"/>
                    <a:pt x="11280" y="7254"/>
                    <a:pt x="11275" y="7249"/>
                  </a:cubicBezTo>
                  <a:cubicBezTo>
                    <a:pt x="11267" y="7233"/>
                    <a:pt x="11258" y="7231"/>
                    <a:pt x="11252" y="7229"/>
                  </a:cubicBezTo>
                  <a:cubicBezTo>
                    <a:pt x="11251" y="7229"/>
                    <a:pt x="11250" y="7230"/>
                    <a:pt x="11250" y="7229"/>
                  </a:cubicBezTo>
                  <a:cubicBezTo>
                    <a:pt x="11250" y="7229"/>
                    <a:pt x="11250" y="7228"/>
                    <a:pt x="11250" y="7228"/>
                  </a:cubicBezTo>
                  <a:cubicBezTo>
                    <a:pt x="11249" y="7214"/>
                    <a:pt x="11248" y="7176"/>
                    <a:pt x="11229" y="7168"/>
                  </a:cubicBezTo>
                  <a:lnTo>
                    <a:pt x="11222" y="7165"/>
                  </a:lnTo>
                  <a:lnTo>
                    <a:pt x="11222" y="7163"/>
                  </a:lnTo>
                  <a:lnTo>
                    <a:pt x="11201" y="7155"/>
                  </a:lnTo>
                  <a:cubicBezTo>
                    <a:pt x="11192" y="7153"/>
                    <a:pt x="11192" y="7152"/>
                    <a:pt x="11188" y="7140"/>
                  </a:cubicBezTo>
                  <a:cubicBezTo>
                    <a:pt x="11183" y="7125"/>
                    <a:pt x="11183" y="7117"/>
                    <a:pt x="11183" y="7115"/>
                  </a:cubicBezTo>
                  <a:cubicBezTo>
                    <a:pt x="11183" y="7115"/>
                    <a:pt x="11183" y="7113"/>
                    <a:pt x="11188" y="7108"/>
                  </a:cubicBezTo>
                  <a:cubicBezTo>
                    <a:pt x="11207" y="7086"/>
                    <a:pt x="11222" y="7058"/>
                    <a:pt x="11233" y="7023"/>
                  </a:cubicBezTo>
                  <a:cubicBezTo>
                    <a:pt x="11245" y="6987"/>
                    <a:pt x="11255" y="6913"/>
                    <a:pt x="11246" y="6867"/>
                  </a:cubicBezTo>
                  <a:cubicBezTo>
                    <a:pt x="11242" y="6848"/>
                    <a:pt x="11234" y="6841"/>
                    <a:pt x="11230" y="6836"/>
                  </a:cubicBezTo>
                  <a:cubicBezTo>
                    <a:pt x="11229" y="6835"/>
                    <a:pt x="11228" y="6834"/>
                    <a:pt x="11228" y="6833"/>
                  </a:cubicBezTo>
                  <a:lnTo>
                    <a:pt x="11223" y="6824"/>
                  </a:lnTo>
                  <a:cubicBezTo>
                    <a:pt x="11218" y="6815"/>
                    <a:pt x="11210" y="6800"/>
                    <a:pt x="11210" y="6791"/>
                  </a:cubicBezTo>
                  <a:cubicBezTo>
                    <a:pt x="11210" y="6789"/>
                    <a:pt x="11210" y="6786"/>
                    <a:pt x="11216" y="6774"/>
                  </a:cubicBezTo>
                  <a:cubicBezTo>
                    <a:pt x="11218" y="6771"/>
                    <a:pt x="11220" y="6769"/>
                    <a:pt x="11221" y="6765"/>
                  </a:cubicBezTo>
                  <a:cubicBezTo>
                    <a:pt x="11231" y="6746"/>
                    <a:pt x="11239" y="6719"/>
                    <a:pt x="11244" y="6693"/>
                  </a:cubicBezTo>
                  <a:cubicBezTo>
                    <a:pt x="11246" y="6683"/>
                    <a:pt x="11251" y="6660"/>
                    <a:pt x="11244" y="6639"/>
                  </a:cubicBezTo>
                  <a:cubicBezTo>
                    <a:pt x="11241" y="6627"/>
                    <a:pt x="11235" y="6620"/>
                    <a:pt x="11228" y="6620"/>
                  </a:cubicBezTo>
                  <a:cubicBezTo>
                    <a:pt x="11219" y="6620"/>
                    <a:pt x="11208" y="6632"/>
                    <a:pt x="11197" y="6646"/>
                  </a:cubicBezTo>
                  <a:cubicBezTo>
                    <a:pt x="11197" y="6646"/>
                    <a:pt x="11197" y="6644"/>
                    <a:pt x="11197" y="6643"/>
                  </a:cubicBezTo>
                  <a:cubicBezTo>
                    <a:pt x="11196" y="6632"/>
                    <a:pt x="11194" y="6620"/>
                    <a:pt x="11191" y="6609"/>
                  </a:cubicBezTo>
                  <a:cubicBezTo>
                    <a:pt x="11184" y="6583"/>
                    <a:pt x="11171" y="6568"/>
                    <a:pt x="11150" y="6568"/>
                  </a:cubicBezTo>
                  <a:cubicBezTo>
                    <a:pt x="11133" y="6568"/>
                    <a:pt x="11113" y="6581"/>
                    <a:pt x="11099" y="6600"/>
                  </a:cubicBezTo>
                  <a:cubicBezTo>
                    <a:pt x="11098" y="6602"/>
                    <a:pt x="11096" y="6603"/>
                    <a:pt x="11095" y="6605"/>
                  </a:cubicBezTo>
                  <a:lnTo>
                    <a:pt x="11083" y="6597"/>
                  </a:lnTo>
                  <a:cubicBezTo>
                    <a:pt x="11076" y="6593"/>
                    <a:pt x="11069" y="6591"/>
                    <a:pt x="11061" y="6591"/>
                  </a:cubicBezTo>
                  <a:cubicBezTo>
                    <a:pt x="11059" y="6591"/>
                    <a:pt x="11057" y="6591"/>
                    <a:pt x="11055" y="6591"/>
                  </a:cubicBezTo>
                  <a:cubicBezTo>
                    <a:pt x="11051" y="6592"/>
                    <a:pt x="11048" y="6594"/>
                    <a:pt x="11045" y="6597"/>
                  </a:cubicBezTo>
                  <a:lnTo>
                    <a:pt x="11035" y="6593"/>
                  </a:lnTo>
                  <a:cubicBezTo>
                    <a:pt x="11034" y="6592"/>
                    <a:pt x="11032" y="6590"/>
                    <a:pt x="11031" y="6588"/>
                  </a:cubicBezTo>
                  <a:cubicBezTo>
                    <a:pt x="11027" y="6582"/>
                    <a:pt x="11022" y="6575"/>
                    <a:pt x="11011" y="6572"/>
                  </a:cubicBezTo>
                  <a:cubicBezTo>
                    <a:pt x="11001" y="6572"/>
                    <a:pt x="10995" y="6584"/>
                    <a:pt x="10990" y="6591"/>
                  </a:cubicBezTo>
                  <a:cubicBezTo>
                    <a:pt x="10989" y="6593"/>
                    <a:pt x="10989" y="6594"/>
                    <a:pt x="10986" y="6596"/>
                  </a:cubicBezTo>
                  <a:cubicBezTo>
                    <a:pt x="10982" y="6596"/>
                    <a:pt x="10976" y="6589"/>
                    <a:pt x="10970" y="6583"/>
                  </a:cubicBezTo>
                  <a:cubicBezTo>
                    <a:pt x="10968" y="6580"/>
                    <a:pt x="10966" y="6578"/>
                    <a:pt x="10963" y="6576"/>
                  </a:cubicBezTo>
                  <a:cubicBezTo>
                    <a:pt x="10958" y="6571"/>
                    <a:pt x="10953" y="6568"/>
                    <a:pt x="10948" y="6568"/>
                  </a:cubicBezTo>
                  <a:cubicBezTo>
                    <a:pt x="10937" y="6568"/>
                    <a:pt x="10928" y="6581"/>
                    <a:pt x="10920" y="6606"/>
                  </a:cubicBezTo>
                  <a:cubicBezTo>
                    <a:pt x="10918" y="6606"/>
                    <a:pt x="10915" y="6606"/>
                    <a:pt x="10914" y="6606"/>
                  </a:cubicBezTo>
                  <a:cubicBezTo>
                    <a:pt x="10909" y="6606"/>
                    <a:pt x="10901" y="6606"/>
                    <a:pt x="10894" y="6614"/>
                  </a:cubicBezTo>
                  <a:cubicBezTo>
                    <a:pt x="10889" y="6620"/>
                    <a:pt x="10885" y="6627"/>
                    <a:pt x="10882" y="6633"/>
                  </a:cubicBezTo>
                  <a:cubicBezTo>
                    <a:pt x="10880" y="6637"/>
                    <a:pt x="10879" y="6638"/>
                    <a:pt x="10879" y="6639"/>
                  </a:cubicBezTo>
                  <a:cubicBezTo>
                    <a:pt x="10878" y="6637"/>
                    <a:pt x="10876" y="6634"/>
                    <a:pt x="10874" y="6631"/>
                  </a:cubicBezTo>
                  <a:cubicBezTo>
                    <a:pt x="10871" y="6624"/>
                    <a:pt x="10867" y="6614"/>
                    <a:pt x="10861" y="6608"/>
                  </a:cubicBezTo>
                  <a:cubicBezTo>
                    <a:pt x="10851" y="6598"/>
                    <a:pt x="10838" y="6594"/>
                    <a:pt x="10822" y="6594"/>
                  </a:cubicBezTo>
                  <a:lnTo>
                    <a:pt x="10818" y="6594"/>
                  </a:lnTo>
                  <a:lnTo>
                    <a:pt x="10797" y="6594"/>
                  </a:lnTo>
                  <a:cubicBezTo>
                    <a:pt x="10794" y="6594"/>
                    <a:pt x="10791" y="6594"/>
                    <a:pt x="10788" y="6594"/>
                  </a:cubicBezTo>
                  <a:cubicBezTo>
                    <a:pt x="10779" y="6595"/>
                    <a:pt x="10772" y="6602"/>
                    <a:pt x="10766" y="6608"/>
                  </a:cubicBezTo>
                  <a:cubicBezTo>
                    <a:pt x="10763" y="6610"/>
                    <a:pt x="10761" y="6613"/>
                    <a:pt x="10758" y="6614"/>
                  </a:cubicBezTo>
                  <a:cubicBezTo>
                    <a:pt x="10755" y="6616"/>
                    <a:pt x="10751" y="6615"/>
                    <a:pt x="10748" y="6616"/>
                  </a:cubicBezTo>
                  <a:cubicBezTo>
                    <a:pt x="10742" y="6616"/>
                    <a:pt x="10736" y="6617"/>
                    <a:pt x="10728" y="6622"/>
                  </a:cubicBezTo>
                  <a:cubicBezTo>
                    <a:pt x="10724" y="6625"/>
                    <a:pt x="10720" y="6627"/>
                    <a:pt x="10716" y="6631"/>
                  </a:cubicBezTo>
                  <a:cubicBezTo>
                    <a:pt x="10712" y="6635"/>
                    <a:pt x="10709" y="6639"/>
                    <a:pt x="10706" y="6640"/>
                  </a:cubicBezTo>
                  <a:cubicBezTo>
                    <a:pt x="10687" y="6649"/>
                    <a:pt x="10668" y="6650"/>
                    <a:pt x="10650" y="6650"/>
                  </a:cubicBezTo>
                  <a:lnTo>
                    <a:pt x="10645" y="6650"/>
                  </a:lnTo>
                  <a:cubicBezTo>
                    <a:pt x="10623" y="6650"/>
                    <a:pt x="10606" y="6668"/>
                    <a:pt x="10590" y="6685"/>
                  </a:cubicBezTo>
                  <a:cubicBezTo>
                    <a:pt x="10583" y="6692"/>
                    <a:pt x="10576" y="6699"/>
                    <a:pt x="10569" y="6705"/>
                  </a:cubicBezTo>
                  <a:cubicBezTo>
                    <a:pt x="10556" y="6715"/>
                    <a:pt x="10547" y="6728"/>
                    <a:pt x="10542" y="6761"/>
                  </a:cubicBezTo>
                  <a:cubicBezTo>
                    <a:pt x="10539" y="6755"/>
                    <a:pt x="10534" y="6748"/>
                    <a:pt x="10525" y="6748"/>
                  </a:cubicBezTo>
                  <a:cubicBezTo>
                    <a:pt x="10516" y="6751"/>
                    <a:pt x="10511" y="6764"/>
                    <a:pt x="10507" y="6774"/>
                  </a:cubicBezTo>
                  <a:cubicBezTo>
                    <a:pt x="10506" y="6775"/>
                    <a:pt x="10504" y="6776"/>
                    <a:pt x="10502" y="6776"/>
                  </a:cubicBezTo>
                  <a:cubicBezTo>
                    <a:pt x="10497" y="6777"/>
                    <a:pt x="10491" y="6779"/>
                    <a:pt x="10485" y="6785"/>
                  </a:cubicBezTo>
                  <a:cubicBezTo>
                    <a:pt x="10475" y="6796"/>
                    <a:pt x="10466" y="6818"/>
                    <a:pt x="10464" y="6825"/>
                  </a:cubicBezTo>
                  <a:lnTo>
                    <a:pt x="10461" y="6836"/>
                  </a:lnTo>
                  <a:cubicBezTo>
                    <a:pt x="10457" y="6847"/>
                    <a:pt x="10455" y="6852"/>
                    <a:pt x="10451" y="6858"/>
                  </a:cubicBezTo>
                  <a:cubicBezTo>
                    <a:pt x="10446" y="6864"/>
                    <a:pt x="10436" y="6873"/>
                    <a:pt x="10429" y="6879"/>
                  </a:cubicBezTo>
                  <a:cubicBezTo>
                    <a:pt x="10422" y="6886"/>
                    <a:pt x="10421" y="6894"/>
                    <a:pt x="10417" y="6899"/>
                  </a:cubicBezTo>
                  <a:cubicBezTo>
                    <a:pt x="10412" y="6895"/>
                    <a:pt x="10408" y="6889"/>
                    <a:pt x="10402" y="6889"/>
                  </a:cubicBezTo>
                  <a:cubicBezTo>
                    <a:pt x="10398" y="6889"/>
                    <a:pt x="10394" y="6891"/>
                    <a:pt x="10391" y="6893"/>
                  </a:cubicBezTo>
                  <a:cubicBezTo>
                    <a:pt x="10389" y="6888"/>
                    <a:pt x="10386" y="6879"/>
                    <a:pt x="10386" y="6876"/>
                  </a:cubicBezTo>
                  <a:lnTo>
                    <a:pt x="10383" y="6864"/>
                  </a:lnTo>
                  <a:lnTo>
                    <a:pt x="10377" y="6867"/>
                  </a:lnTo>
                  <a:lnTo>
                    <a:pt x="10374" y="6849"/>
                  </a:lnTo>
                  <a:lnTo>
                    <a:pt x="10367" y="6855"/>
                  </a:lnTo>
                  <a:cubicBezTo>
                    <a:pt x="10359" y="6860"/>
                    <a:pt x="10352" y="6869"/>
                    <a:pt x="10346" y="6881"/>
                  </a:cubicBezTo>
                  <a:cubicBezTo>
                    <a:pt x="10344" y="6881"/>
                    <a:pt x="10343" y="6881"/>
                    <a:pt x="10341" y="6881"/>
                  </a:cubicBezTo>
                  <a:cubicBezTo>
                    <a:pt x="10336" y="6874"/>
                    <a:pt x="10330" y="6870"/>
                    <a:pt x="10322" y="6870"/>
                  </a:cubicBezTo>
                  <a:cubicBezTo>
                    <a:pt x="10317" y="6870"/>
                    <a:pt x="10311" y="6872"/>
                    <a:pt x="10304" y="6875"/>
                  </a:cubicBezTo>
                  <a:cubicBezTo>
                    <a:pt x="10302" y="6876"/>
                    <a:pt x="10300" y="6876"/>
                    <a:pt x="10298" y="6876"/>
                  </a:cubicBezTo>
                  <a:lnTo>
                    <a:pt x="10293" y="6876"/>
                  </a:lnTo>
                  <a:cubicBezTo>
                    <a:pt x="10288" y="6877"/>
                    <a:pt x="10284" y="6878"/>
                    <a:pt x="10279" y="6878"/>
                  </a:cubicBezTo>
                  <a:cubicBezTo>
                    <a:pt x="10268" y="6878"/>
                    <a:pt x="10261" y="6874"/>
                    <a:pt x="10255" y="6864"/>
                  </a:cubicBezTo>
                  <a:cubicBezTo>
                    <a:pt x="10254" y="6863"/>
                    <a:pt x="10247" y="6849"/>
                    <a:pt x="10240" y="6839"/>
                  </a:cubicBezTo>
                  <a:cubicBezTo>
                    <a:pt x="10240" y="6836"/>
                    <a:pt x="10240" y="6833"/>
                    <a:pt x="10241" y="6828"/>
                  </a:cubicBezTo>
                  <a:cubicBezTo>
                    <a:pt x="10241" y="6815"/>
                    <a:pt x="10242" y="6801"/>
                    <a:pt x="10242" y="6788"/>
                  </a:cubicBezTo>
                  <a:lnTo>
                    <a:pt x="10241" y="6753"/>
                  </a:lnTo>
                  <a:cubicBezTo>
                    <a:pt x="10243" y="6744"/>
                    <a:pt x="10244" y="6735"/>
                    <a:pt x="10247" y="6730"/>
                  </a:cubicBezTo>
                  <a:cubicBezTo>
                    <a:pt x="10250" y="6724"/>
                    <a:pt x="10256" y="6721"/>
                    <a:pt x="10261" y="6717"/>
                  </a:cubicBezTo>
                  <a:cubicBezTo>
                    <a:pt x="10264" y="6715"/>
                    <a:pt x="10267" y="6714"/>
                    <a:pt x="10270" y="6711"/>
                  </a:cubicBezTo>
                  <a:lnTo>
                    <a:pt x="10280" y="6700"/>
                  </a:lnTo>
                  <a:cubicBezTo>
                    <a:pt x="10292" y="6689"/>
                    <a:pt x="10304" y="6679"/>
                    <a:pt x="10316" y="6676"/>
                  </a:cubicBezTo>
                  <a:cubicBezTo>
                    <a:pt x="10321" y="6674"/>
                    <a:pt x="10326" y="6673"/>
                    <a:pt x="10331" y="6673"/>
                  </a:cubicBezTo>
                  <a:cubicBezTo>
                    <a:pt x="10339" y="6673"/>
                    <a:pt x="10348" y="6674"/>
                    <a:pt x="10356" y="6676"/>
                  </a:cubicBezTo>
                  <a:lnTo>
                    <a:pt x="10364" y="6677"/>
                  </a:lnTo>
                  <a:cubicBezTo>
                    <a:pt x="10367" y="6678"/>
                    <a:pt x="10370" y="6679"/>
                    <a:pt x="10373" y="6680"/>
                  </a:cubicBezTo>
                  <a:cubicBezTo>
                    <a:pt x="10377" y="6682"/>
                    <a:pt x="10381" y="6685"/>
                    <a:pt x="10386" y="6685"/>
                  </a:cubicBezTo>
                  <a:cubicBezTo>
                    <a:pt x="10387" y="6685"/>
                    <a:pt x="10389" y="6684"/>
                    <a:pt x="10391" y="6684"/>
                  </a:cubicBezTo>
                  <a:cubicBezTo>
                    <a:pt x="10396" y="6682"/>
                    <a:pt x="10401" y="6675"/>
                    <a:pt x="10404" y="6670"/>
                  </a:cubicBezTo>
                  <a:cubicBezTo>
                    <a:pt x="10407" y="6665"/>
                    <a:pt x="10408" y="6663"/>
                    <a:pt x="10411" y="6663"/>
                  </a:cubicBezTo>
                  <a:cubicBezTo>
                    <a:pt x="10413" y="6664"/>
                    <a:pt x="10415" y="6667"/>
                    <a:pt x="10418" y="6670"/>
                  </a:cubicBezTo>
                  <a:cubicBezTo>
                    <a:pt x="10422" y="6674"/>
                    <a:pt x="10426" y="6677"/>
                    <a:pt x="10431" y="6677"/>
                  </a:cubicBezTo>
                  <a:cubicBezTo>
                    <a:pt x="10436" y="6677"/>
                    <a:pt x="10442" y="6671"/>
                    <a:pt x="10446" y="6660"/>
                  </a:cubicBezTo>
                  <a:cubicBezTo>
                    <a:pt x="10451" y="6647"/>
                    <a:pt x="10453" y="6633"/>
                    <a:pt x="10454" y="6619"/>
                  </a:cubicBezTo>
                  <a:cubicBezTo>
                    <a:pt x="10455" y="6613"/>
                    <a:pt x="10456" y="6607"/>
                    <a:pt x="10457" y="6602"/>
                  </a:cubicBezTo>
                  <a:cubicBezTo>
                    <a:pt x="10461" y="6576"/>
                    <a:pt x="10476" y="6551"/>
                    <a:pt x="10490" y="6548"/>
                  </a:cubicBezTo>
                  <a:cubicBezTo>
                    <a:pt x="10495" y="6546"/>
                    <a:pt x="10501" y="6543"/>
                    <a:pt x="10506" y="6542"/>
                  </a:cubicBezTo>
                  <a:lnTo>
                    <a:pt x="10524" y="6537"/>
                  </a:lnTo>
                  <a:lnTo>
                    <a:pt x="10524" y="6522"/>
                  </a:lnTo>
                  <a:cubicBezTo>
                    <a:pt x="10524" y="6499"/>
                    <a:pt x="10525" y="6481"/>
                    <a:pt x="10528" y="6463"/>
                  </a:cubicBezTo>
                  <a:cubicBezTo>
                    <a:pt x="10535" y="6426"/>
                    <a:pt x="10546" y="6399"/>
                    <a:pt x="10559" y="6384"/>
                  </a:cubicBezTo>
                  <a:cubicBezTo>
                    <a:pt x="10560" y="6383"/>
                    <a:pt x="10562" y="6381"/>
                    <a:pt x="10565" y="6380"/>
                  </a:cubicBezTo>
                  <a:cubicBezTo>
                    <a:pt x="10573" y="6374"/>
                    <a:pt x="10587" y="6366"/>
                    <a:pt x="10588" y="6341"/>
                  </a:cubicBezTo>
                  <a:cubicBezTo>
                    <a:pt x="10590" y="6315"/>
                    <a:pt x="10579" y="6305"/>
                    <a:pt x="10573" y="6301"/>
                  </a:cubicBezTo>
                  <a:cubicBezTo>
                    <a:pt x="10572" y="6300"/>
                    <a:pt x="10570" y="6299"/>
                    <a:pt x="10570" y="6298"/>
                  </a:cubicBezTo>
                  <a:cubicBezTo>
                    <a:pt x="10566" y="6292"/>
                    <a:pt x="10561" y="6277"/>
                    <a:pt x="10560" y="6267"/>
                  </a:cubicBezTo>
                  <a:cubicBezTo>
                    <a:pt x="10553" y="6226"/>
                    <a:pt x="10564" y="6183"/>
                    <a:pt x="10571" y="6162"/>
                  </a:cubicBezTo>
                  <a:cubicBezTo>
                    <a:pt x="10585" y="6121"/>
                    <a:pt x="10602" y="6081"/>
                    <a:pt x="10617" y="6054"/>
                  </a:cubicBezTo>
                  <a:cubicBezTo>
                    <a:pt x="10625" y="6040"/>
                    <a:pt x="10626" y="6028"/>
                    <a:pt x="10626" y="6014"/>
                  </a:cubicBezTo>
                  <a:cubicBezTo>
                    <a:pt x="10626" y="6011"/>
                    <a:pt x="10626" y="6007"/>
                    <a:pt x="10627" y="6002"/>
                  </a:cubicBezTo>
                  <a:cubicBezTo>
                    <a:pt x="10628" y="5991"/>
                    <a:pt x="10643" y="5972"/>
                    <a:pt x="10669" y="5959"/>
                  </a:cubicBezTo>
                  <a:cubicBezTo>
                    <a:pt x="10673" y="5957"/>
                    <a:pt x="10677" y="5955"/>
                    <a:pt x="10681" y="5954"/>
                  </a:cubicBezTo>
                  <a:cubicBezTo>
                    <a:pt x="10689" y="5953"/>
                    <a:pt x="10696" y="5951"/>
                    <a:pt x="10703" y="5943"/>
                  </a:cubicBezTo>
                  <a:cubicBezTo>
                    <a:pt x="10708" y="5939"/>
                    <a:pt x="10712" y="5933"/>
                    <a:pt x="10716" y="5926"/>
                  </a:cubicBezTo>
                  <a:cubicBezTo>
                    <a:pt x="10718" y="5922"/>
                    <a:pt x="10720" y="5917"/>
                    <a:pt x="10723" y="5914"/>
                  </a:cubicBezTo>
                  <a:lnTo>
                    <a:pt x="10732" y="5905"/>
                  </a:lnTo>
                  <a:cubicBezTo>
                    <a:pt x="10738" y="5899"/>
                    <a:pt x="10744" y="5892"/>
                    <a:pt x="10749" y="5885"/>
                  </a:cubicBezTo>
                  <a:cubicBezTo>
                    <a:pt x="10751" y="5883"/>
                    <a:pt x="10753" y="5881"/>
                    <a:pt x="10755" y="5879"/>
                  </a:cubicBezTo>
                  <a:cubicBezTo>
                    <a:pt x="10763" y="5870"/>
                    <a:pt x="10772" y="5860"/>
                    <a:pt x="10775" y="5840"/>
                  </a:cubicBezTo>
                  <a:cubicBezTo>
                    <a:pt x="10777" y="5826"/>
                    <a:pt x="10775" y="5815"/>
                    <a:pt x="10774" y="5806"/>
                  </a:cubicBezTo>
                  <a:cubicBezTo>
                    <a:pt x="10772" y="5797"/>
                    <a:pt x="10772" y="5793"/>
                    <a:pt x="10773" y="5789"/>
                  </a:cubicBezTo>
                  <a:lnTo>
                    <a:pt x="10774" y="5783"/>
                  </a:lnTo>
                  <a:cubicBezTo>
                    <a:pt x="10775" y="5780"/>
                    <a:pt x="10776" y="5774"/>
                    <a:pt x="10776" y="5769"/>
                  </a:cubicBezTo>
                  <a:lnTo>
                    <a:pt x="10784" y="5755"/>
                  </a:lnTo>
                  <a:cubicBezTo>
                    <a:pt x="10783" y="5755"/>
                    <a:pt x="10783" y="5751"/>
                    <a:pt x="10781" y="5734"/>
                  </a:cubicBezTo>
                  <a:cubicBezTo>
                    <a:pt x="10775" y="5678"/>
                    <a:pt x="10784" y="5660"/>
                    <a:pt x="10810" y="5626"/>
                  </a:cubicBezTo>
                  <a:cubicBezTo>
                    <a:pt x="10817" y="5617"/>
                    <a:pt x="10827" y="5606"/>
                    <a:pt x="10835" y="5604"/>
                  </a:cubicBezTo>
                  <a:cubicBezTo>
                    <a:pt x="10840" y="5604"/>
                    <a:pt x="10846" y="5609"/>
                    <a:pt x="10852" y="5613"/>
                  </a:cubicBezTo>
                  <a:cubicBezTo>
                    <a:pt x="10855" y="5616"/>
                    <a:pt x="10858" y="5619"/>
                    <a:pt x="10862" y="5621"/>
                  </a:cubicBezTo>
                  <a:cubicBezTo>
                    <a:pt x="10864" y="5623"/>
                    <a:pt x="10868" y="5623"/>
                    <a:pt x="10872" y="5623"/>
                  </a:cubicBezTo>
                  <a:cubicBezTo>
                    <a:pt x="10874" y="5623"/>
                    <a:pt x="10881" y="5623"/>
                    <a:pt x="10883" y="5623"/>
                  </a:cubicBezTo>
                  <a:cubicBezTo>
                    <a:pt x="10884" y="5623"/>
                    <a:pt x="10886" y="5622"/>
                    <a:pt x="10887" y="5623"/>
                  </a:cubicBezTo>
                  <a:cubicBezTo>
                    <a:pt x="10897" y="5626"/>
                    <a:pt x="10906" y="5638"/>
                    <a:pt x="10915" y="5649"/>
                  </a:cubicBezTo>
                  <a:cubicBezTo>
                    <a:pt x="10927" y="5663"/>
                    <a:pt x="10940" y="5678"/>
                    <a:pt x="10955" y="5678"/>
                  </a:cubicBezTo>
                  <a:cubicBezTo>
                    <a:pt x="10961" y="5678"/>
                    <a:pt x="10968" y="5674"/>
                    <a:pt x="10975" y="5667"/>
                  </a:cubicBezTo>
                  <a:cubicBezTo>
                    <a:pt x="10984" y="5658"/>
                    <a:pt x="10991" y="5643"/>
                    <a:pt x="10998" y="5629"/>
                  </a:cubicBezTo>
                  <a:cubicBezTo>
                    <a:pt x="11002" y="5621"/>
                    <a:pt x="11006" y="5614"/>
                    <a:pt x="11010" y="5607"/>
                  </a:cubicBezTo>
                  <a:cubicBezTo>
                    <a:pt x="11013" y="5601"/>
                    <a:pt x="11017" y="5596"/>
                    <a:pt x="11020" y="5590"/>
                  </a:cubicBezTo>
                  <a:cubicBezTo>
                    <a:pt x="11026" y="5582"/>
                    <a:pt x="11032" y="5574"/>
                    <a:pt x="11037" y="5564"/>
                  </a:cubicBezTo>
                  <a:lnTo>
                    <a:pt x="11040" y="5559"/>
                  </a:lnTo>
                  <a:cubicBezTo>
                    <a:pt x="11041" y="5559"/>
                    <a:pt x="11041" y="5558"/>
                    <a:pt x="11041" y="5558"/>
                  </a:cubicBezTo>
                  <a:cubicBezTo>
                    <a:pt x="11054" y="5553"/>
                    <a:pt x="11066" y="5540"/>
                    <a:pt x="11072" y="5516"/>
                  </a:cubicBezTo>
                  <a:cubicBezTo>
                    <a:pt x="11075" y="5503"/>
                    <a:pt x="11086" y="5462"/>
                    <a:pt x="11099" y="5462"/>
                  </a:cubicBezTo>
                  <a:cubicBezTo>
                    <a:pt x="11107" y="5463"/>
                    <a:pt x="11116" y="5471"/>
                    <a:pt x="11124" y="5481"/>
                  </a:cubicBezTo>
                  <a:cubicBezTo>
                    <a:pt x="11127" y="5484"/>
                    <a:pt x="11130" y="5488"/>
                    <a:pt x="11133" y="5492"/>
                  </a:cubicBezTo>
                  <a:lnTo>
                    <a:pt x="11167" y="5525"/>
                  </a:lnTo>
                  <a:cubicBezTo>
                    <a:pt x="11171" y="5530"/>
                    <a:pt x="11176" y="5541"/>
                    <a:pt x="11176" y="5545"/>
                  </a:cubicBezTo>
                  <a:cubicBezTo>
                    <a:pt x="11176" y="5560"/>
                    <a:pt x="11177" y="5595"/>
                    <a:pt x="11185" y="5623"/>
                  </a:cubicBezTo>
                  <a:cubicBezTo>
                    <a:pt x="11187" y="5632"/>
                    <a:pt x="11189" y="5643"/>
                    <a:pt x="11191" y="5653"/>
                  </a:cubicBezTo>
                  <a:cubicBezTo>
                    <a:pt x="11193" y="5669"/>
                    <a:pt x="11197" y="5685"/>
                    <a:pt x="11201" y="5698"/>
                  </a:cubicBezTo>
                  <a:cubicBezTo>
                    <a:pt x="11205" y="5710"/>
                    <a:pt x="11211" y="5719"/>
                    <a:pt x="11217" y="5727"/>
                  </a:cubicBezTo>
                  <a:cubicBezTo>
                    <a:pt x="11220" y="5731"/>
                    <a:pt x="11222" y="5735"/>
                    <a:pt x="11224" y="5738"/>
                  </a:cubicBezTo>
                  <a:cubicBezTo>
                    <a:pt x="11231" y="5749"/>
                    <a:pt x="11237" y="5760"/>
                    <a:pt x="11244" y="5771"/>
                  </a:cubicBezTo>
                  <a:cubicBezTo>
                    <a:pt x="11253" y="5786"/>
                    <a:pt x="11262" y="5800"/>
                    <a:pt x="11271" y="5817"/>
                  </a:cubicBezTo>
                  <a:cubicBezTo>
                    <a:pt x="11284" y="5840"/>
                    <a:pt x="11296" y="5868"/>
                    <a:pt x="11306" y="5899"/>
                  </a:cubicBezTo>
                  <a:cubicBezTo>
                    <a:pt x="11312" y="5913"/>
                    <a:pt x="11318" y="5929"/>
                    <a:pt x="11326" y="5937"/>
                  </a:cubicBezTo>
                  <a:cubicBezTo>
                    <a:pt x="11332" y="5943"/>
                    <a:pt x="11336" y="5949"/>
                    <a:pt x="11341" y="5957"/>
                  </a:cubicBezTo>
                  <a:lnTo>
                    <a:pt x="11343" y="5960"/>
                  </a:lnTo>
                  <a:cubicBezTo>
                    <a:pt x="11351" y="5972"/>
                    <a:pt x="11359" y="5972"/>
                    <a:pt x="11367" y="5973"/>
                  </a:cubicBezTo>
                  <a:lnTo>
                    <a:pt x="11370" y="5973"/>
                  </a:lnTo>
                  <a:cubicBezTo>
                    <a:pt x="11378" y="5973"/>
                    <a:pt x="11387" y="5972"/>
                    <a:pt x="11394" y="5979"/>
                  </a:cubicBezTo>
                  <a:cubicBezTo>
                    <a:pt x="11399" y="5985"/>
                    <a:pt x="11400" y="5991"/>
                    <a:pt x="11402" y="6003"/>
                  </a:cubicBezTo>
                  <a:cubicBezTo>
                    <a:pt x="11403" y="6008"/>
                    <a:pt x="11404" y="6014"/>
                    <a:pt x="11405" y="6019"/>
                  </a:cubicBezTo>
                  <a:cubicBezTo>
                    <a:pt x="11410" y="6038"/>
                    <a:pt x="11418" y="6053"/>
                    <a:pt x="11428" y="6064"/>
                  </a:cubicBezTo>
                  <a:cubicBezTo>
                    <a:pt x="11435" y="6071"/>
                    <a:pt x="11441" y="6073"/>
                    <a:pt x="11447" y="6074"/>
                  </a:cubicBezTo>
                  <a:cubicBezTo>
                    <a:pt x="11458" y="6077"/>
                    <a:pt x="11461" y="6079"/>
                    <a:pt x="11463" y="6099"/>
                  </a:cubicBezTo>
                  <a:cubicBezTo>
                    <a:pt x="11463" y="6101"/>
                    <a:pt x="11463" y="6104"/>
                    <a:pt x="11463" y="6107"/>
                  </a:cubicBezTo>
                  <a:cubicBezTo>
                    <a:pt x="11463" y="6115"/>
                    <a:pt x="11462" y="6128"/>
                    <a:pt x="11467" y="6139"/>
                  </a:cubicBezTo>
                  <a:cubicBezTo>
                    <a:pt x="11474" y="6153"/>
                    <a:pt x="11482" y="6157"/>
                    <a:pt x="11490" y="6161"/>
                  </a:cubicBezTo>
                  <a:lnTo>
                    <a:pt x="11493" y="6162"/>
                  </a:lnTo>
                  <a:cubicBezTo>
                    <a:pt x="11494" y="6163"/>
                    <a:pt x="11495" y="6165"/>
                    <a:pt x="11497" y="6165"/>
                  </a:cubicBezTo>
                  <a:cubicBezTo>
                    <a:pt x="11500" y="6166"/>
                    <a:pt x="11505" y="6168"/>
                    <a:pt x="11508" y="6170"/>
                  </a:cubicBezTo>
                  <a:cubicBezTo>
                    <a:pt x="11511" y="6185"/>
                    <a:pt x="11515" y="6198"/>
                    <a:pt x="11519" y="6212"/>
                  </a:cubicBezTo>
                  <a:cubicBezTo>
                    <a:pt x="11524" y="6230"/>
                    <a:pt x="11529" y="6248"/>
                    <a:pt x="11532" y="6267"/>
                  </a:cubicBezTo>
                  <a:cubicBezTo>
                    <a:pt x="11533" y="6273"/>
                    <a:pt x="11533" y="6280"/>
                    <a:pt x="11534" y="6286"/>
                  </a:cubicBezTo>
                  <a:cubicBezTo>
                    <a:pt x="11535" y="6295"/>
                    <a:pt x="11535" y="6304"/>
                    <a:pt x="11538" y="6315"/>
                  </a:cubicBezTo>
                  <a:cubicBezTo>
                    <a:pt x="11538" y="6319"/>
                    <a:pt x="11539" y="6322"/>
                    <a:pt x="11540" y="6326"/>
                  </a:cubicBezTo>
                  <a:cubicBezTo>
                    <a:pt x="11543" y="6338"/>
                    <a:pt x="11543" y="6341"/>
                    <a:pt x="11542" y="6344"/>
                  </a:cubicBezTo>
                  <a:cubicBezTo>
                    <a:pt x="11541" y="6347"/>
                    <a:pt x="11540" y="6348"/>
                    <a:pt x="11538" y="6350"/>
                  </a:cubicBezTo>
                  <a:cubicBezTo>
                    <a:pt x="11534" y="6355"/>
                    <a:pt x="11530" y="6361"/>
                    <a:pt x="11527" y="6374"/>
                  </a:cubicBezTo>
                  <a:cubicBezTo>
                    <a:pt x="11524" y="6384"/>
                    <a:pt x="11523" y="6393"/>
                    <a:pt x="11522" y="6401"/>
                  </a:cubicBezTo>
                  <a:cubicBezTo>
                    <a:pt x="11521" y="6419"/>
                    <a:pt x="11520" y="6422"/>
                    <a:pt x="11512" y="6423"/>
                  </a:cubicBezTo>
                  <a:cubicBezTo>
                    <a:pt x="11511" y="6423"/>
                    <a:pt x="11510" y="6422"/>
                    <a:pt x="11509" y="6421"/>
                  </a:cubicBezTo>
                  <a:cubicBezTo>
                    <a:pt x="11506" y="6420"/>
                    <a:pt x="11503" y="6420"/>
                    <a:pt x="11500" y="6420"/>
                  </a:cubicBezTo>
                  <a:lnTo>
                    <a:pt x="11496" y="6420"/>
                  </a:lnTo>
                  <a:lnTo>
                    <a:pt x="11494" y="6423"/>
                  </a:lnTo>
                  <a:cubicBezTo>
                    <a:pt x="11491" y="6426"/>
                    <a:pt x="11485" y="6433"/>
                    <a:pt x="11475" y="6448"/>
                  </a:cubicBezTo>
                  <a:cubicBezTo>
                    <a:pt x="11472" y="6448"/>
                    <a:pt x="11470" y="6447"/>
                    <a:pt x="11468" y="6446"/>
                  </a:cubicBezTo>
                  <a:cubicBezTo>
                    <a:pt x="11466" y="6446"/>
                    <a:pt x="11464" y="6446"/>
                    <a:pt x="11461" y="6446"/>
                  </a:cubicBezTo>
                  <a:cubicBezTo>
                    <a:pt x="11455" y="6447"/>
                    <a:pt x="11451" y="6451"/>
                    <a:pt x="11447" y="6455"/>
                  </a:cubicBezTo>
                  <a:cubicBezTo>
                    <a:pt x="11446" y="6457"/>
                    <a:pt x="11444" y="6460"/>
                    <a:pt x="11442" y="6461"/>
                  </a:cubicBezTo>
                  <a:cubicBezTo>
                    <a:pt x="11438" y="6465"/>
                    <a:pt x="11434" y="6466"/>
                    <a:pt x="11425" y="6466"/>
                  </a:cubicBezTo>
                  <a:cubicBezTo>
                    <a:pt x="11425" y="6466"/>
                    <a:pt x="11418" y="6466"/>
                    <a:pt x="11418" y="6466"/>
                  </a:cubicBezTo>
                  <a:cubicBezTo>
                    <a:pt x="11413" y="6466"/>
                    <a:pt x="11398" y="6467"/>
                    <a:pt x="11392" y="6461"/>
                  </a:cubicBezTo>
                  <a:cubicBezTo>
                    <a:pt x="11389" y="6459"/>
                    <a:pt x="11387" y="6456"/>
                    <a:pt x="11384" y="6454"/>
                  </a:cubicBezTo>
                  <a:cubicBezTo>
                    <a:pt x="11375" y="6445"/>
                    <a:pt x="11365" y="6435"/>
                    <a:pt x="11354" y="6435"/>
                  </a:cubicBezTo>
                  <a:cubicBezTo>
                    <a:pt x="11350" y="6435"/>
                    <a:pt x="11347" y="6436"/>
                    <a:pt x="11343" y="6438"/>
                  </a:cubicBezTo>
                  <a:cubicBezTo>
                    <a:pt x="11330" y="6445"/>
                    <a:pt x="11322" y="6457"/>
                    <a:pt x="11318" y="6474"/>
                  </a:cubicBezTo>
                  <a:cubicBezTo>
                    <a:pt x="11315" y="6488"/>
                    <a:pt x="11316" y="6505"/>
                    <a:pt x="11320" y="6523"/>
                  </a:cubicBezTo>
                  <a:cubicBezTo>
                    <a:pt x="11328" y="6556"/>
                    <a:pt x="11345" y="6572"/>
                    <a:pt x="11360" y="6586"/>
                  </a:cubicBezTo>
                  <a:cubicBezTo>
                    <a:pt x="11366" y="6592"/>
                    <a:pt x="11372" y="6597"/>
                    <a:pt x="11377" y="6603"/>
                  </a:cubicBezTo>
                  <a:cubicBezTo>
                    <a:pt x="11390" y="6621"/>
                    <a:pt x="11405" y="6633"/>
                    <a:pt x="11418" y="6640"/>
                  </a:cubicBezTo>
                  <a:cubicBezTo>
                    <a:pt x="11427" y="6645"/>
                    <a:pt x="11434" y="6660"/>
                    <a:pt x="11441" y="6674"/>
                  </a:cubicBezTo>
                  <a:cubicBezTo>
                    <a:pt x="11449" y="6690"/>
                    <a:pt x="11458" y="6707"/>
                    <a:pt x="11471" y="6714"/>
                  </a:cubicBezTo>
                  <a:cubicBezTo>
                    <a:pt x="11473" y="6716"/>
                    <a:pt x="11476" y="6717"/>
                    <a:pt x="11478" y="6717"/>
                  </a:cubicBezTo>
                  <a:cubicBezTo>
                    <a:pt x="11493" y="6717"/>
                    <a:pt x="11497" y="6688"/>
                    <a:pt x="11500" y="6670"/>
                  </a:cubicBezTo>
                  <a:cubicBezTo>
                    <a:pt x="11501" y="6663"/>
                    <a:pt x="11502" y="6657"/>
                    <a:pt x="11503" y="6651"/>
                  </a:cubicBezTo>
                  <a:cubicBezTo>
                    <a:pt x="11509" y="6628"/>
                    <a:pt x="11503" y="6610"/>
                    <a:pt x="11499" y="6596"/>
                  </a:cubicBezTo>
                  <a:cubicBezTo>
                    <a:pt x="11496" y="6586"/>
                    <a:pt x="11494" y="6577"/>
                    <a:pt x="11495" y="6569"/>
                  </a:cubicBezTo>
                  <a:cubicBezTo>
                    <a:pt x="11496" y="6548"/>
                    <a:pt x="11500" y="6527"/>
                    <a:pt x="11505" y="6511"/>
                  </a:cubicBezTo>
                  <a:cubicBezTo>
                    <a:pt x="11508" y="6504"/>
                    <a:pt x="11511" y="6495"/>
                    <a:pt x="11513" y="6491"/>
                  </a:cubicBezTo>
                  <a:cubicBezTo>
                    <a:pt x="11515" y="6496"/>
                    <a:pt x="11517" y="6503"/>
                    <a:pt x="11521" y="6503"/>
                  </a:cubicBezTo>
                  <a:cubicBezTo>
                    <a:pt x="11524" y="6503"/>
                    <a:pt x="11527" y="6504"/>
                    <a:pt x="11529" y="6505"/>
                  </a:cubicBezTo>
                  <a:cubicBezTo>
                    <a:pt x="11532" y="6506"/>
                    <a:pt x="11535" y="6506"/>
                    <a:pt x="11538" y="6506"/>
                  </a:cubicBezTo>
                  <a:cubicBezTo>
                    <a:pt x="11547" y="6506"/>
                    <a:pt x="11553" y="6496"/>
                    <a:pt x="11556" y="6474"/>
                  </a:cubicBezTo>
                  <a:cubicBezTo>
                    <a:pt x="11557" y="6466"/>
                    <a:pt x="11561" y="6454"/>
                    <a:pt x="11564" y="6448"/>
                  </a:cubicBezTo>
                  <a:cubicBezTo>
                    <a:pt x="11565" y="6446"/>
                    <a:pt x="11566" y="6445"/>
                    <a:pt x="11568" y="6443"/>
                  </a:cubicBezTo>
                  <a:cubicBezTo>
                    <a:pt x="11571" y="6439"/>
                    <a:pt x="11575" y="6434"/>
                    <a:pt x="11578" y="6424"/>
                  </a:cubicBezTo>
                  <a:cubicBezTo>
                    <a:pt x="11581" y="6412"/>
                    <a:pt x="11581" y="6398"/>
                    <a:pt x="11580" y="6387"/>
                  </a:cubicBezTo>
                  <a:cubicBezTo>
                    <a:pt x="11580" y="6382"/>
                    <a:pt x="11580" y="6376"/>
                    <a:pt x="11580" y="6372"/>
                  </a:cubicBezTo>
                  <a:cubicBezTo>
                    <a:pt x="11582" y="6364"/>
                    <a:pt x="11584" y="6354"/>
                    <a:pt x="11590" y="6350"/>
                  </a:cubicBezTo>
                  <a:cubicBezTo>
                    <a:pt x="11591" y="6350"/>
                    <a:pt x="11593" y="6349"/>
                    <a:pt x="11595" y="6349"/>
                  </a:cubicBezTo>
                  <a:cubicBezTo>
                    <a:pt x="11600" y="6348"/>
                    <a:pt x="11607" y="6347"/>
                    <a:pt x="11612" y="6333"/>
                  </a:cubicBezTo>
                  <a:cubicBezTo>
                    <a:pt x="11618" y="6317"/>
                    <a:pt x="11617" y="6289"/>
                    <a:pt x="11615" y="6264"/>
                  </a:cubicBezTo>
                  <a:cubicBezTo>
                    <a:pt x="11615" y="6257"/>
                    <a:pt x="11615" y="6250"/>
                    <a:pt x="11615" y="6246"/>
                  </a:cubicBezTo>
                  <a:lnTo>
                    <a:pt x="11615" y="6236"/>
                  </a:lnTo>
                  <a:lnTo>
                    <a:pt x="11611" y="6232"/>
                  </a:lnTo>
                  <a:cubicBezTo>
                    <a:pt x="11604" y="6222"/>
                    <a:pt x="11600" y="6218"/>
                    <a:pt x="11591" y="6212"/>
                  </a:cubicBezTo>
                  <a:cubicBezTo>
                    <a:pt x="11589" y="6210"/>
                    <a:pt x="11580" y="6198"/>
                    <a:pt x="11579" y="6198"/>
                  </a:cubicBezTo>
                  <a:cubicBezTo>
                    <a:pt x="11577" y="6176"/>
                    <a:pt x="11580" y="6154"/>
                    <a:pt x="11585" y="6136"/>
                  </a:cubicBezTo>
                  <a:cubicBezTo>
                    <a:pt x="11589" y="6125"/>
                    <a:pt x="11596" y="6102"/>
                    <a:pt x="11604" y="6099"/>
                  </a:cubicBezTo>
                  <a:cubicBezTo>
                    <a:pt x="11605" y="6099"/>
                    <a:pt x="11606" y="6100"/>
                    <a:pt x="11609" y="6105"/>
                  </a:cubicBezTo>
                  <a:cubicBezTo>
                    <a:pt x="11611" y="6110"/>
                    <a:pt x="11613" y="6115"/>
                    <a:pt x="11617" y="6119"/>
                  </a:cubicBezTo>
                  <a:cubicBezTo>
                    <a:pt x="11621" y="6124"/>
                    <a:pt x="11626" y="6126"/>
                    <a:pt x="11630" y="6128"/>
                  </a:cubicBezTo>
                  <a:cubicBezTo>
                    <a:pt x="11636" y="6131"/>
                    <a:pt x="11641" y="6135"/>
                    <a:pt x="11644" y="6142"/>
                  </a:cubicBezTo>
                  <a:cubicBezTo>
                    <a:pt x="11649" y="6152"/>
                    <a:pt x="11652" y="6168"/>
                    <a:pt x="11656" y="6182"/>
                  </a:cubicBezTo>
                  <a:lnTo>
                    <a:pt x="11662" y="6204"/>
                  </a:lnTo>
                  <a:lnTo>
                    <a:pt x="11666" y="6205"/>
                  </a:lnTo>
                  <a:cubicBezTo>
                    <a:pt x="11668" y="6206"/>
                    <a:pt x="11669" y="6205"/>
                    <a:pt x="11670" y="6205"/>
                  </a:cubicBezTo>
                  <a:cubicBezTo>
                    <a:pt x="11677" y="6205"/>
                    <a:pt x="11682" y="6201"/>
                    <a:pt x="11686" y="6192"/>
                  </a:cubicBezTo>
                  <a:cubicBezTo>
                    <a:pt x="11691" y="6180"/>
                    <a:pt x="11694" y="6163"/>
                    <a:pt x="11693" y="6139"/>
                  </a:cubicBezTo>
                  <a:cubicBezTo>
                    <a:pt x="11693" y="6105"/>
                    <a:pt x="11681" y="6081"/>
                    <a:pt x="11671" y="6062"/>
                  </a:cubicBezTo>
                  <a:cubicBezTo>
                    <a:pt x="11669" y="6057"/>
                    <a:pt x="11666" y="6053"/>
                    <a:pt x="11664" y="6048"/>
                  </a:cubicBezTo>
                  <a:cubicBezTo>
                    <a:pt x="11658" y="6035"/>
                    <a:pt x="11649" y="6027"/>
                    <a:pt x="11642" y="6020"/>
                  </a:cubicBezTo>
                  <a:cubicBezTo>
                    <a:pt x="11639" y="6017"/>
                    <a:pt x="11636" y="6015"/>
                    <a:pt x="11633" y="6011"/>
                  </a:cubicBezTo>
                  <a:cubicBezTo>
                    <a:pt x="11628" y="6006"/>
                    <a:pt x="11624" y="6000"/>
                    <a:pt x="11619" y="5994"/>
                  </a:cubicBezTo>
                  <a:cubicBezTo>
                    <a:pt x="11612" y="5985"/>
                    <a:pt x="11604" y="5976"/>
                    <a:pt x="11596" y="5968"/>
                  </a:cubicBezTo>
                  <a:lnTo>
                    <a:pt x="11548" y="5920"/>
                  </a:lnTo>
                  <a:cubicBezTo>
                    <a:pt x="11539" y="5912"/>
                    <a:pt x="11539" y="5911"/>
                    <a:pt x="11539" y="5909"/>
                  </a:cubicBezTo>
                  <a:cubicBezTo>
                    <a:pt x="11539" y="5908"/>
                    <a:pt x="11541" y="5903"/>
                    <a:pt x="11543" y="5900"/>
                  </a:cubicBezTo>
                  <a:cubicBezTo>
                    <a:pt x="11547" y="5889"/>
                    <a:pt x="11552" y="5877"/>
                    <a:pt x="11550" y="5862"/>
                  </a:cubicBezTo>
                  <a:cubicBezTo>
                    <a:pt x="11549" y="5849"/>
                    <a:pt x="11544" y="5835"/>
                    <a:pt x="11529" y="5835"/>
                  </a:cubicBezTo>
                  <a:cubicBezTo>
                    <a:pt x="11525" y="5835"/>
                    <a:pt x="11521" y="5836"/>
                    <a:pt x="11517" y="5837"/>
                  </a:cubicBezTo>
                  <a:lnTo>
                    <a:pt x="11513" y="5837"/>
                  </a:lnTo>
                  <a:cubicBezTo>
                    <a:pt x="11509" y="5837"/>
                    <a:pt x="11505" y="5838"/>
                    <a:pt x="11501" y="5838"/>
                  </a:cubicBezTo>
                  <a:cubicBezTo>
                    <a:pt x="11494" y="5838"/>
                    <a:pt x="11488" y="5837"/>
                    <a:pt x="11482" y="5834"/>
                  </a:cubicBezTo>
                  <a:cubicBezTo>
                    <a:pt x="11473" y="5830"/>
                    <a:pt x="11464" y="5814"/>
                    <a:pt x="11457" y="5800"/>
                  </a:cubicBezTo>
                  <a:lnTo>
                    <a:pt x="11452" y="5791"/>
                  </a:lnTo>
                  <a:cubicBezTo>
                    <a:pt x="11439" y="5770"/>
                    <a:pt x="11424" y="5742"/>
                    <a:pt x="11415" y="5706"/>
                  </a:cubicBezTo>
                  <a:cubicBezTo>
                    <a:pt x="11412" y="5694"/>
                    <a:pt x="11412" y="5683"/>
                    <a:pt x="11411" y="5670"/>
                  </a:cubicBezTo>
                  <a:cubicBezTo>
                    <a:pt x="11410" y="5663"/>
                    <a:pt x="11410" y="5655"/>
                    <a:pt x="11409" y="5647"/>
                  </a:cubicBezTo>
                  <a:cubicBezTo>
                    <a:pt x="11405" y="5617"/>
                    <a:pt x="11392" y="5589"/>
                    <a:pt x="11389" y="5584"/>
                  </a:cubicBezTo>
                  <a:cubicBezTo>
                    <a:pt x="11382" y="5571"/>
                    <a:pt x="11375" y="5561"/>
                    <a:pt x="11367" y="5550"/>
                  </a:cubicBezTo>
                  <a:cubicBezTo>
                    <a:pt x="11361" y="5542"/>
                    <a:pt x="11355" y="5532"/>
                    <a:pt x="11349" y="5522"/>
                  </a:cubicBezTo>
                  <a:cubicBezTo>
                    <a:pt x="11347" y="5517"/>
                    <a:pt x="11343" y="5513"/>
                    <a:pt x="11340" y="5508"/>
                  </a:cubicBezTo>
                  <a:cubicBezTo>
                    <a:pt x="11331" y="5495"/>
                    <a:pt x="11322" y="5482"/>
                    <a:pt x="11319" y="5464"/>
                  </a:cubicBezTo>
                  <a:cubicBezTo>
                    <a:pt x="11319" y="5459"/>
                    <a:pt x="11318" y="5454"/>
                    <a:pt x="11318" y="5450"/>
                  </a:cubicBezTo>
                  <a:cubicBezTo>
                    <a:pt x="11317" y="5443"/>
                    <a:pt x="11316" y="5435"/>
                    <a:pt x="11315" y="5428"/>
                  </a:cubicBezTo>
                  <a:lnTo>
                    <a:pt x="11314" y="5421"/>
                  </a:lnTo>
                  <a:cubicBezTo>
                    <a:pt x="11311" y="5409"/>
                    <a:pt x="11311" y="5406"/>
                    <a:pt x="11312" y="5399"/>
                  </a:cubicBezTo>
                  <a:cubicBezTo>
                    <a:pt x="11313" y="5393"/>
                    <a:pt x="11315" y="5389"/>
                    <a:pt x="11316" y="5385"/>
                  </a:cubicBezTo>
                  <a:cubicBezTo>
                    <a:pt x="11320" y="5368"/>
                    <a:pt x="11322" y="5355"/>
                    <a:pt x="11314" y="5328"/>
                  </a:cubicBezTo>
                  <a:cubicBezTo>
                    <a:pt x="11311" y="5321"/>
                    <a:pt x="11311" y="5313"/>
                    <a:pt x="11311" y="5308"/>
                  </a:cubicBezTo>
                  <a:cubicBezTo>
                    <a:pt x="11313" y="5302"/>
                    <a:pt x="11316" y="5297"/>
                    <a:pt x="11319" y="5296"/>
                  </a:cubicBezTo>
                  <a:cubicBezTo>
                    <a:pt x="11322" y="5294"/>
                    <a:pt x="11325" y="5294"/>
                    <a:pt x="11328" y="5293"/>
                  </a:cubicBezTo>
                  <a:cubicBezTo>
                    <a:pt x="11336" y="5290"/>
                    <a:pt x="11345" y="5287"/>
                    <a:pt x="11353" y="5273"/>
                  </a:cubicBezTo>
                  <a:close/>
                  <a:moveTo>
                    <a:pt x="19382" y="5316"/>
                  </a:moveTo>
                  <a:cubicBezTo>
                    <a:pt x="19374" y="5308"/>
                    <a:pt x="19369" y="5338"/>
                    <a:pt x="19364" y="5345"/>
                  </a:cubicBezTo>
                  <a:cubicBezTo>
                    <a:pt x="19354" y="5358"/>
                    <a:pt x="19344" y="5341"/>
                    <a:pt x="19335" y="5336"/>
                  </a:cubicBezTo>
                  <a:cubicBezTo>
                    <a:pt x="19334" y="5359"/>
                    <a:pt x="19336" y="5384"/>
                    <a:pt x="19332" y="5407"/>
                  </a:cubicBezTo>
                  <a:cubicBezTo>
                    <a:pt x="19331" y="5418"/>
                    <a:pt x="19317" y="5481"/>
                    <a:pt x="19327" y="5484"/>
                  </a:cubicBezTo>
                  <a:cubicBezTo>
                    <a:pt x="19336" y="5486"/>
                    <a:pt x="19339" y="5444"/>
                    <a:pt x="19342" y="5433"/>
                  </a:cubicBezTo>
                  <a:cubicBezTo>
                    <a:pt x="19347" y="5406"/>
                    <a:pt x="19354" y="5389"/>
                    <a:pt x="19365" y="5371"/>
                  </a:cubicBezTo>
                  <a:cubicBezTo>
                    <a:pt x="19369" y="5363"/>
                    <a:pt x="19399" y="5330"/>
                    <a:pt x="19382" y="5316"/>
                  </a:cubicBezTo>
                  <a:close/>
                  <a:moveTo>
                    <a:pt x="18998" y="5337"/>
                  </a:moveTo>
                  <a:cubicBezTo>
                    <a:pt x="18993" y="5338"/>
                    <a:pt x="18989" y="5343"/>
                    <a:pt x="18987" y="5353"/>
                  </a:cubicBezTo>
                  <a:cubicBezTo>
                    <a:pt x="18992" y="5369"/>
                    <a:pt x="18993" y="5385"/>
                    <a:pt x="18998" y="5399"/>
                  </a:cubicBezTo>
                  <a:cubicBezTo>
                    <a:pt x="19002" y="5411"/>
                    <a:pt x="19010" y="5425"/>
                    <a:pt x="19015" y="5436"/>
                  </a:cubicBezTo>
                  <a:cubicBezTo>
                    <a:pt x="19028" y="5466"/>
                    <a:pt x="19031" y="5505"/>
                    <a:pt x="19039" y="5539"/>
                  </a:cubicBezTo>
                  <a:cubicBezTo>
                    <a:pt x="19042" y="5552"/>
                    <a:pt x="19046" y="5552"/>
                    <a:pt x="19047" y="5572"/>
                  </a:cubicBezTo>
                  <a:cubicBezTo>
                    <a:pt x="19048" y="5587"/>
                    <a:pt x="19045" y="5605"/>
                    <a:pt x="19048" y="5620"/>
                  </a:cubicBezTo>
                  <a:cubicBezTo>
                    <a:pt x="19054" y="5643"/>
                    <a:pt x="19074" y="5662"/>
                    <a:pt x="19063" y="5692"/>
                  </a:cubicBezTo>
                  <a:cubicBezTo>
                    <a:pt x="19053" y="5693"/>
                    <a:pt x="19042" y="5694"/>
                    <a:pt x="19032" y="5687"/>
                  </a:cubicBezTo>
                  <a:cubicBezTo>
                    <a:pt x="19022" y="5681"/>
                    <a:pt x="19019" y="5663"/>
                    <a:pt x="19008" y="5678"/>
                  </a:cubicBezTo>
                  <a:cubicBezTo>
                    <a:pt x="19008" y="5701"/>
                    <a:pt x="19017" y="5706"/>
                    <a:pt x="19026" y="5710"/>
                  </a:cubicBezTo>
                  <a:cubicBezTo>
                    <a:pt x="19031" y="5755"/>
                    <a:pt x="19003" y="5760"/>
                    <a:pt x="19006" y="5806"/>
                  </a:cubicBezTo>
                  <a:cubicBezTo>
                    <a:pt x="19009" y="5863"/>
                    <a:pt x="19042" y="5862"/>
                    <a:pt x="19051" y="5912"/>
                  </a:cubicBezTo>
                  <a:cubicBezTo>
                    <a:pt x="19056" y="5936"/>
                    <a:pt x="19054" y="5989"/>
                    <a:pt x="19074" y="5970"/>
                  </a:cubicBezTo>
                  <a:cubicBezTo>
                    <a:pt x="19081" y="5963"/>
                    <a:pt x="19087" y="5943"/>
                    <a:pt x="19094" y="5934"/>
                  </a:cubicBezTo>
                  <a:cubicBezTo>
                    <a:pt x="19100" y="5927"/>
                    <a:pt x="19109" y="5926"/>
                    <a:pt x="19114" y="5919"/>
                  </a:cubicBezTo>
                  <a:cubicBezTo>
                    <a:pt x="19123" y="5906"/>
                    <a:pt x="19122" y="5906"/>
                    <a:pt x="19111" y="5894"/>
                  </a:cubicBezTo>
                  <a:cubicBezTo>
                    <a:pt x="19093" y="5874"/>
                    <a:pt x="19066" y="5881"/>
                    <a:pt x="19050" y="5854"/>
                  </a:cubicBezTo>
                  <a:cubicBezTo>
                    <a:pt x="19043" y="5842"/>
                    <a:pt x="19035" y="5826"/>
                    <a:pt x="19043" y="5806"/>
                  </a:cubicBezTo>
                  <a:cubicBezTo>
                    <a:pt x="19051" y="5784"/>
                    <a:pt x="19062" y="5805"/>
                    <a:pt x="19071" y="5811"/>
                  </a:cubicBezTo>
                  <a:cubicBezTo>
                    <a:pt x="19092" y="5826"/>
                    <a:pt x="19101" y="5782"/>
                    <a:pt x="19123" y="5792"/>
                  </a:cubicBezTo>
                  <a:cubicBezTo>
                    <a:pt x="19141" y="5801"/>
                    <a:pt x="19157" y="5831"/>
                    <a:pt x="19174" y="5845"/>
                  </a:cubicBezTo>
                  <a:cubicBezTo>
                    <a:pt x="19184" y="5853"/>
                    <a:pt x="19219" y="5888"/>
                    <a:pt x="19229" y="5880"/>
                  </a:cubicBezTo>
                  <a:cubicBezTo>
                    <a:pt x="19246" y="5865"/>
                    <a:pt x="19224" y="5817"/>
                    <a:pt x="19226" y="5788"/>
                  </a:cubicBezTo>
                  <a:cubicBezTo>
                    <a:pt x="19229" y="5736"/>
                    <a:pt x="19248" y="5733"/>
                    <a:pt x="19267" y="5735"/>
                  </a:cubicBezTo>
                  <a:cubicBezTo>
                    <a:pt x="19291" y="5738"/>
                    <a:pt x="19295" y="5701"/>
                    <a:pt x="19316" y="5683"/>
                  </a:cubicBezTo>
                  <a:cubicBezTo>
                    <a:pt x="19290" y="5691"/>
                    <a:pt x="19255" y="5570"/>
                    <a:pt x="19257" y="5521"/>
                  </a:cubicBezTo>
                  <a:lnTo>
                    <a:pt x="19252" y="5518"/>
                  </a:lnTo>
                  <a:cubicBezTo>
                    <a:pt x="19238" y="5526"/>
                    <a:pt x="19247" y="5558"/>
                    <a:pt x="19238" y="5572"/>
                  </a:cubicBezTo>
                  <a:cubicBezTo>
                    <a:pt x="19230" y="5583"/>
                    <a:pt x="19211" y="5567"/>
                    <a:pt x="19203" y="5564"/>
                  </a:cubicBezTo>
                  <a:cubicBezTo>
                    <a:pt x="19156" y="5548"/>
                    <a:pt x="19128" y="5493"/>
                    <a:pt x="19088" y="5445"/>
                  </a:cubicBezTo>
                  <a:cubicBezTo>
                    <a:pt x="19070" y="5424"/>
                    <a:pt x="19054" y="5403"/>
                    <a:pt x="19037" y="5379"/>
                  </a:cubicBezTo>
                  <a:cubicBezTo>
                    <a:pt x="19029" y="5367"/>
                    <a:pt x="19011" y="5335"/>
                    <a:pt x="18998" y="5337"/>
                  </a:cubicBezTo>
                  <a:close/>
                  <a:moveTo>
                    <a:pt x="11706" y="5342"/>
                  </a:moveTo>
                  <a:cubicBezTo>
                    <a:pt x="11708" y="5348"/>
                    <a:pt x="11708" y="5353"/>
                    <a:pt x="11711" y="5359"/>
                  </a:cubicBezTo>
                  <a:cubicBezTo>
                    <a:pt x="11713" y="5363"/>
                    <a:pt x="11714" y="5365"/>
                    <a:pt x="11716" y="5365"/>
                  </a:cubicBezTo>
                  <a:cubicBezTo>
                    <a:pt x="11717" y="5365"/>
                    <a:pt x="11718" y="5364"/>
                    <a:pt x="11718" y="5364"/>
                  </a:cubicBezTo>
                  <a:cubicBezTo>
                    <a:pt x="11718" y="5367"/>
                    <a:pt x="11716" y="5376"/>
                    <a:pt x="11714" y="5382"/>
                  </a:cubicBezTo>
                  <a:cubicBezTo>
                    <a:pt x="11712" y="5377"/>
                    <a:pt x="11710" y="5369"/>
                    <a:pt x="11707" y="5367"/>
                  </a:cubicBezTo>
                  <a:cubicBezTo>
                    <a:pt x="11705" y="5363"/>
                    <a:pt x="11703" y="5356"/>
                    <a:pt x="11703" y="5348"/>
                  </a:cubicBezTo>
                  <a:lnTo>
                    <a:pt x="11696" y="5351"/>
                  </a:lnTo>
                  <a:cubicBezTo>
                    <a:pt x="11705" y="5346"/>
                    <a:pt x="11705" y="5344"/>
                    <a:pt x="11706" y="5342"/>
                  </a:cubicBezTo>
                  <a:close/>
                  <a:moveTo>
                    <a:pt x="19289" y="5434"/>
                  </a:moveTo>
                  <a:cubicBezTo>
                    <a:pt x="19281" y="5437"/>
                    <a:pt x="19271" y="5442"/>
                    <a:pt x="19269" y="5464"/>
                  </a:cubicBezTo>
                  <a:cubicBezTo>
                    <a:pt x="19269" y="5475"/>
                    <a:pt x="19267" y="5527"/>
                    <a:pt x="19271" y="5535"/>
                  </a:cubicBezTo>
                  <a:cubicBezTo>
                    <a:pt x="19276" y="5544"/>
                    <a:pt x="19279" y="5512"/>
                    <a:pt x="19280" y="5504"/>
                  </a:cubicBezTo>
                  <a:cubicBezTo>
                    <a:pt x="19284" y="5481"/>
                    <a:pt x="19288" y="5472"/>
                    <a:pt x="19297" y="5456"/>
                  </a:cubicBezTo>
                  <a:cubicBezTo>
                    <a:pt x="19307" y="5437"/>
                    <a:pt x="19297" y="5432"/>
                    <a:pt x="19289" y="5434"/>
                  </a:cubicBezTo>
                  <a:close/>
                  <a:moveTo>
                    <a:pt x="11710" y="5448"/>
                  </a:moveTo>
                  <a:cubicBezTo>
                    <a:pt x="11711" y="5453"/>
                    <a:pt x="11711" y="5458"/>
                    <a:pt x="11713" y="5462"/>
                  </a:cubicBezTo>
                  <a:cubicBezTo>
                    <a:pt x="11717" y="5468"/>
                    <a:pt x="11721" y="5471"/>
                    <a:pt x="11725" y="5473"/>
                  </a:cubicBezTo>
                  <a:cubicBezTo>
                    <a:pt x="11728" y="5475"/>
                    <a:pt x="11732" y="5477"/>
                    <a:pt x="11734" y="5481"/>
                  </a:cubicBezTo>
                  <a:lnTo>
                    <a:pt x="11739" y="5468"/>
                  </a:lnTo>
                  <a:lnTo>
                    <a:pt x="11734" y="5487"/>
                  </a:lnTo>
                  <a:cubicBezTo>
                    <a:pt x="11734" y="5489"/>
                    <a:pt x="11733" y="5494"/>
                    <a:pt x="11733" y="5498"/>
                  </a:cubicBezTo>
                  <a:cubicBezTo>
                    <a:pt x="11732" y="5495"/>
                    <a:pt x="11732" y="5493"/>
                    <a:pt x="11731" y="5490"/>
                  </a:cubicBezTo>
                  <a:cubicBezTo>
                    <a:pt x="11726" y="5480"/>
                    <a:pt x="11720" y="5476"/>
                    <a:pt x="11715" y="5473"/>
                  </a:cubicBezTo>
                  <a:cubicBezTo>
                    <a:pt x="11712" y="5471"/>
                    <a:pt x="11710" y="5469"/>
                    <a:pt x="11707" y="5465"/>
                  </a:cubicBezTo>
                  <a:cubicBezTo>
                    <a:pt x="11707" y="5463"/>
                    <a:pt x="11708" y="5456"/>
                    <a:pt x="11709" y="5451"/>
                  </a:cubicBezTo>
                  <a:lnTo>
                    <a:pt x="11710" y="5448"/>
                  </a:lnTo>
                  <a:close/>
                  <a:moveTo>
                    <a:pt x="6018" y="5468"/>
                  </a:moveTo>
                  <a:cubicBezTo>
                    <a:pt x="6016" y="5478"/>
                    <a:pt x="6015" y="5489"/>
                    <a:pt x="6014" y="5498"/>
                  </a:cubicBezTo>
                  <a:cubicBezTo>
                    <a:pt x="6013" y="5507"/>
                    <a:pt x="6012" y="5516"/>
                    <a:pt x="6010" y="5524"/>
                  </a:cubicBezTo>
                  <a:cubicBezTo>
                    <a:pt x="6005" y="5545"/>
                    <a:pt x="5995" y="5558"/>
                    <a:pt x="5981" y="5567"/>
                  </a:cubicBezTo>
                  <a:cubicBezTo>
                    <a:pt x="5974" y="5571"/>
                    <a:pt x="5967" y="5573"/>
                    <a:pt x="5959" y="5573"/>
                  </a:cubicBezTo>
                  <a:cubicBezTo>
                    <a:pt x="5948" y="5573"/>
                    <a:pt x="5935" y="5570"/>
                    <a:pt x="5923" y="5566"/>
                  </a:cubicBezTo>
                  <a:cubicBezTo>
                    <a:pt x="5910" y="5561"/>
                    <a:pt x="5895" y="5556"/>
                    <a:pt x="5881" y="5556"/>
                  </a:cubicBezTo>
                  <a:cubicBezTo>
                    <a:pt x="5873" y="5556"/>
                    <a:pt x="5866" y="5558"/>
                    <a:pt x="5859" y="5561"/>
                  </a:cubicBezTo>
                  <a:cubicBezTo>
                    <a:pt x="5846" y="5566"/>
                    <a:pt x="5838" y="5581"/>
                    <a:pt x="5831" y="5598"/>
                  </a:cubicBezTo>
                  <a:lnTo>
                    <a:pt x="5816" y="5589"/>
                  </a:lnTo>
                  <a:cubicBezTo>
                    <a:pt x="5812" y="5587"/>
                    <a:pt x="5808" y="5585"/>
                    <a:pt x="5803" y="5584"/>
                  </a:cubicBezTo>
                  <a:cubicBezTo>
                    <a:pt x="5802" y="5584"/>
                    <a:pt x="5801" y="5584"/>
                    <a:pt x="5801" y="5584"/>
                  </a:cubicBezTo>
                  <a:cubicBezTo>
                    <a:pt x="5808" y="5572"/>
                    <a:pt x="5820" y="5564"/>
                    <a:pt x="5832" y="5556"/>
                  </a:cubicBezTo>
                  <a:cubicBezTo>
                    <a:pt x="5838" y="5552"/>
                    <a:pt x="5844" y="5547"/>
                    <a:pt x="5850" y="5542"/>
                  </a:cubicBezTo>
                  <a:cubicBezTo>
                    <a:pt x="5865" y="5531"/>
                    <a:pt x="5881" y="5519"/>
                    <a:pt x="5897" y="5516"/>
                  </a:cubicBezTo>
                  <a:cubicBezTo>
                    <a:pt x="5901" y="5516"/>
                    <a:pt x="5909" y="5522"/>
                    <a:pt x="5915" y="5525"/>
                  </a:cubicBezTo>
                  <a:cubicBezTo>
                    <a:pt x="5925" y="5531"/>
                    <a:pt x="5935" y="5536"/>
                    <a:pt x="5944" y="5536"/>
                  </a:cubicBezTo>
                  <a:cubicBezTo>
                    <a:pt x="5953" y="5536"/>
                    <a:pt x="5960" y="5531"/>
                    <a:pt x="5966" y="5521"/>
                  </a:cubicBezTo>
                  <a:cubicBezTo>
                    <a:pt x="5980" y="5493"/>
                    <a:pt x="5994" y="5484"/>
                    <a:pt x="6012" y="5473"/>
                  </a:cubicBezTo>
                  <a:cubicBezTo>
                    <a:pt x="6014" y="5472"/>
                    <a:pt x="6016" y="5470"/>
                    <a:pt x="6018" y="5468"/>
                  </a:cubicBezTo>
                  <a:close/>
                  <a:moveTo>
                    <a:pt x="11734" y="5539"/>
                  </a:moveTo>
                  <a:cubicBezTo>
                    <a:pt x="11734" y="5543"/>
                    <a:pt x="11735" y="5546"/>
                    <a:pt x="11735" y="5547"/>
                  </a:cubicBezTo>
                  <a:cubicBezTo>
                    <a:pt x="11735" y="5548"/>
                    <a:pt x="11734" y="5548"/>
                    <a:pt x="11733" y="5549"/>
                  </a:cubicBezTo>
                  <a:cubicBezTo>
                    <a:pt x="11733" y="5547"/>
                    <a:pt x="11732" y="5545"/>
                    <a:pt x="11732" y="5544"/>
                  </a:cubicBezTo>
                  <a:cubicBezTo>
                    <a:pt x="11732" y="5542"/>
                    <a:pt x="11733" y="5541"/>
                    <a:pt x="11734" y="5539"/>
                  </a:cubicBezTo>
                  <a:close/>
                  <a:moveTo>
                    <a:pt x="11124" y="5673"/>
                  </a:moveTo>
                  <a:cubicBezTo>
                    <a:pt x="11120" y="5676"/>
                    <a:pt x="11111" y="5719"/>
                    <a:pt x="11108" y="5723"/>
                  </a:cubicBezTo>
                  <a:cubicBezTo>
                    <a:pt x="11099" y="5732"/>
                    <a:pt x="11086" y="5728"/>
                    <a:pt x="11079" y="5746"/>
                  </a:cubicBezTo>
                  <a:cubicBezTo>
                    <a:pt x="11072" y="5765"/>
                    <a:pt x="11076" y="5796"/>
                    <a:pt x="11078" y="5817"/>
                  </a:cubicBezTo>
                  <a:cubicBezTo>
                    <a:pt x="11081" y="5869"/>
                    <a:pt x="11089" y="5899"/>
                    <a:pt x="11108" y="5933"/>
                  </a:cubicBezTo>
                  <a:cubicBezTo>
                    <a:pt x="11112" y="5919"/>
                    <a:pt x="11119" y="5900"/>
                    <a:pt x="11120" y="5883"/>
                  </a:cubicBezTo>
                  <a:cubicBezTo>
                    <a:pt x="11122" y="5866"/>
                    <a:pt x="11120" y="5850"/>
                    <a:pt x="11124" y="5834"/>
                  </a:cubicBezTo>
                  <a:cubicBezTo>
                    <a:pt x="11128" y="5815"/>
                    <a:pt x="11133" y="5811"/>
                    <a:pt x="11132" y="5788"/>
                  </a:cubicBezTo>
                  <a:cubicBezTo>
                    <a:pt x="11130" y="5749"/>
                    <a:pt x="11124" y="5719"/>
                    <a:pt x="11125" y="5680"/>
                  </a:cubicBezTo>
                  <a:cubicBezTo>
                    <a:pt x="11125" y="5678"/>
                    <a:pt x="11125" y="5673"/>
                    <a:pt x="11124" y="5673"/>
                  </a:cubicBezTo>
                  <a:close/>
                  <a:moveTo>
                    <a:pt x="11785" y="5677"/>
                  </a:moveTo>
                  <a:cubicBezTo>
                    <a:pt x="11785" y="5677"/>
                    <a:pt x="11786" y="5676"/>
                    <a:pt x="11786" y="5677"/>
                  </a:cubicBezTo>
                  <a:cubicBezTo>
                    <a:pt x="11781" y="5689"/>
                    <a:pt x="11777" y="5704"/>
                    <a:pt x="11774" y="5709"/>
                  </a:cubicBezTo>
                  <a:lnTo>
                    <a:pt x="11785" y="5677"/>
                  </a:lnTo>
                  <a:close/>
                  <a:moveTo>
                    <a:pt x="5770" y="5704"/>
                  </a:moveTo>
                  <a:cubicBezTo>
                    <a:pt x="5776" y="5704"/>
                    <a:pt x="5783" y="5707"/>
                    <a:pt x="5791" y="5712"/>
                  </a:cubicBezTo>
                  <a:cubicBezTo>
                    <a:pt x="5790" y="5713"/>
                    <a:pt x="5790" y="5716"/>
                    <a:pt x="5789" y="5717"/>
                  </a:cubicBezTo>
                  <a:cubicBezTo>
                    <a:pt x="5781" y="5726"/>
                    <a:pt x="5772" y="5732"/>
                    <a:pt x="5761" y="5738"/>
                  </a:cubicBezTo>
                  <a:cubicBezTo>
                    <a:pt x="5755" y="5742"/>
                    <a:pt x="5749" y="5746"/>
                    <a:pt x="5743" y="5751"/>
                  </a:cubicBezTo>
                  <a:cubicBezTo>
                    <a:pt x="5726" y="5763"/>
                    <a:pt x="5710" y="5779"/>
                    <a:pt x="5694" y="5794"/>
                  </a:cubicBezTo>
                  <a:cubicBezTo>
                    <a:pt x="5679" y="5807"/>
                    <a:pt x="5664" y="5821"/>
                    <a:pt x="5649" y="5832"/>
                  </a:cubicBezTo>
                  <a:cubicBezTo>
                    <a:pt x="5644" y="5836"/>
                    <a:pt x="5640" y="5839"/>
                    <a:pt x="5635" y="5843"/>
                  </a:cubicBezTo>
                  <a:cubicBezTo>
                    <a:pt x="5619" y="5857"/>
                    <a:pt x="5603" y="5871"/>
                    <a:pt x="5588" y="5871"/>
                  </a:cubicBezTo>
                  <a:cubicBezTo>
                    <a:pt x="5582" y="5871"/>
                    <a:pt x="5577" y="5869"/>
                    <a:pt x="5572" y="5865"/>
                  </a:cubicBezTo>
                  <a:cubicBezTo>
                    <a:pt x="5569" y="5861"/>
                    <a:pt x="5566" y="5856"/>
                    <a:pt x="5562" y="5852"/>
                  </a:cubicBezTo>
                  <a:cubicBezTo>
                    <a:pt x="5561" y="5851"/>
                    <a:pt x="5560" y="5849"/>
                    <a:pt x="5559" y="5848"/>
                  </a:cubicBezTo>
                  <a:cubicBezTo>
                    <a:pt x="5559" y="5846"/>
                    <a:pt x="5560" y="5846"/>
                    <a:pt x="5560" y="5845"/>
                  </a:cubicBezTo>
                  <a:cubicBezTo>
                    <a:pt x="5561" y="5845"/>
                    <a:pt x="5561" y="5846"/>
                    <a:pt x="5562" y="5846"/>
                  </a:cubicBezTo>
                  <a:cubicBezTo>
                    <a:pt x="5585" y="5846"/>
                    <a:pt x="5608" y="5813"/>
                    <a:pt x="5629" y="5781"/>
                  </a:cubicBezTo>
                  <a:cubicBezTo>
                    <a:pt x="5642" y="5761"/>
                    <a:pt x="5658" y="5737"/>
                    <a:pt x="5668" y="5735"/>
                  </a:cubicBezTo>
                  <a:cubicBezTo>
                    <a:pt x="5669" y="5735"/>
                    <a:pt x="5670" y="5735"/>
                    <a:pt x="5671" y="5735"/>
                  </a:cubicBezTo>
                  <a:cubicBezTo>
                    <a:pt x="5676" y="5735"/>
                    <a:pt x="5681" y="5737"/>
                    <a:pt x="5687" y="5738"/>
                  </a:cubicBezTo>
                  <a:cubicBezTo>
                    <a:pt x="5693" y="5740"/>
                    <a:pt x="5700" y="5743"/>
                    <a:pt x="5706" y="5743"/>
                  </a:cubicBezTo>
                  <a:cubicBezTo>
                    <a:pt x="5716" y="5743"/>
                    <a:pt x="5723" y="5738"/>
                    <a:pt x="5733" y="5729"/>
                  </a:cubicBezTo>
                  <a:cubicBezTo>
                    <a:pt x="5742" y="5720"/>
                    <a:pt x="5751" y="5710"/>
                    <a:pt x="5761" y="5706"/>
                  </a:cubicBezTo>
                  <a:cubicBezTo>
                    <a:pt x="5764" y="5705"/>
                    <a:pt x="5767" y="5704"/>
                    <a:pt x="5770" y="5704"/>
                  </a:cubicBezTo>
                  <a:close/>
                  <a:moveTo>
                    <a:pt x="11801" y="5797"/>
                  </a:moveTo>
                  <a:cubicBezTo>
                    <a:pt x="11803" y="5803"/>
                    <a:pt x="11805" y="5808"/>
                    <a:pt x="11806" y="5814"/>
                  </a:cubicBezTo>
                  <a:lnTo>
                    <a:pt x="11806" y="5815"/>
                  </a:lnTo>
                  <a:cubicBezTo>
                    <a:pt x="11806" y="5809"/>
                    <a:pt x="11802" y="5803"/>
                    <a:pt x="11801" y="5797"/>
                  </a:cubicBezTo>
                  <a:close/>
                  <a:moveTo>
                    <a:pt x="11796" y="5825"/>
                  </a:moveTo>
                  <a:lnTo>
                    <a:pt x="11801" y="5832"/>
                  </a:lnTo>
                  <a:cubicBezTo>
                    <a:pt x="11801" y="5834"/>
                    <a:pt x="11800" y="5836"/>
                    <a:pt x="11800" y="5838"/>
                  </a:cubicBezTo>
                  <a:lnTo>
                    <a:pt x="11796" y="5825"/>
                  </a:lnTo>
                  <a:close/>
                  <a:moveTo>
                    <a:pt x="13785" y="5831"/>
                  </a:moveTo>
                  <a:cubicBezTo>
                    <a:pt x="13790" y="5851"/>
                    <a:pt x="13797" y="5870"/>
                    <a:pt x="13805" y="5889"/>
                  </a:cubicBezTo>
                  <a:cubicBezTo>
                    <a:pt x="13807" y="5893"/>
                    <a:pt x="13808" y="5899"/>
                    <a:pt x="13810" y="5903"/>
                  </a:cubicBezTo>
                  <a:cubicBezTo>
                    <a:pt x="13815" y="5917"/>
                    <a:pt x="13821" y="5934"/>
                    <a:pt x="13830" y="5943"/>
                  </a:cubicBezTo>
                  <a:cubicBezTo>
                    <a:pt x="13833" y="5947"/>
                    <a:pt x="13836" y="5949"/>
                    <a:pt x="13839" y="5951"/>
                  </a:cubicBezTo>
                  <a:cubicBezTo>
                    <a:pt x="13843" y="5954"/>
                    <a:pt x="13845" y="5955"/>
                    <a:pt x="13847" y="5959"/>
                  </a:cubicBezTo>
                  <a:cubicBezTo>
                    <a:pt x="13854" y="5976"/>
                    <a:pt x="13856" y="5982"/>
                    <a:pt x="13857" y="5982"/>
                  </a:cubicBezTo>
                  <a:cubicBezTo>
                    <a:pt x="13854" y="5988"/>
                    <a:pt x="13842" y="6000"/>
                    <a:pt x="13835" y="6002"/>
                  </a:cubicBezTo>
                  <a:cubicBezTo>
                    <a:pt x="13834" y="6002"/>
                    <a:pt x="13832" y="6002"/>
                    <a:pt x="13831" y="6002"/>
                  </a:cubicBezTo>
                  <a:cubicBezTo>
                    <a:pt x="13808" y="6002"/>
                    <a:pt x="13778" y="5967"/>
                    <a:pt x="13768" y="5929"/>
                  </a:cubicBezTo>
                  <a:cubicBezTo>
                    <a:pt x="13765" y="5918"/>
                    <a:pt x="13763" y="5905"/>
                    <a:pt x="13761" y="5896"/>
                  </a:cubicBezTo>
                  <a:cubicBezTo>
                    <a:pt x="13761" y="5893"/>
                    <a:pt x="13761" y="5888"/>
                    <a:pt x="13761" y="5883"/>
                  </a:cubicBezTo>
                  <a:cubicBezTo>
                    <a:pt x="13761" y="5875"/>
                    <a:pt x="13761" y="5863"/>
                    <a:pt x="13759" y="5851"/>
                  </a:cubicBezTo>
                  <a:cubicBezTo>
                    <a:pt x="13759" y="5850"/>
                    <a:pt x="13759" y="5850"/>
                    <a:pt x="13759" y="5849"/>
                  </a:cubicBezTo>
                  <a:cubicBezTo>
                    <a:pt x="13759" y="5848"/>
                    <a:pt x="13760" y="5845"/>
                    <a:pt x="13761" y="5845"/>
                  </a:cubicBezTo>
                  <a:cubicBezTo>
                    <a:pt x="13767" y="5836"/>
                    <a:pt x="13776" y="5834"/>
                    <a:pt x="13785" y="5831"/>
                  </a:cubicBezTo>
                  <a:close/>
                  <a:moveTo>
                    <a:pt x="10178" y="5863"/>
                  </a:moveTo>
                  <a:cubicBezTo>
                    <a:pt x="10178" y="5868"/>
                    <a:pt x="10180" y="5874"/>
                    <a:pt x="10182" y="5877"/>
                  </a:cubicBezTo>
                  <a:cubicBezTo>
                    <a:pt x="10181" y="5876"/>
                    <a:pt x="10180" y="5873"/>
                    <a:pt x="10179" y="5872"/>
                  </a:cubicBezTo>
                  <a:cubicBezTo>
                    <a:pt x="10179" y="5872"/>
                    <a:pt x="10178" y="5873"/>
                    <a:pt x="10178" y="5872"/>
                  </a:cubicBezTo>
                  <a:cubicBezTo>
                    <a:pt x="10178" y="5870"/>
                    <a:pt x="10178" y="5866"/>
                    <a:pt x="10178" y="5863"/>
                  </a:cubicBezTo>
                  <a:close/>
                  <a:moveTo>
                    <a:pt x="12051" y="5908"/>
                  </a:moveTo>
                  <a:cubicBezTo>
                    <a:pt x="12053" y="5909"/>
                    <a:pt x="12056" y="5909"/>
                    <a:pt x="12058" y="5911"/>
                  </a:cubicBezTo>
                  <a:lnTo>
                    <a:pt x="12063" y="5916"/>
                  </a:lnTo>
                  <a:cubicBezTo>
                    <a:pt x="12059" y="5913"/>
                    <a:pt x="12055" y="5911"/>
                    <a:pt x="12051" y="5908"/>
                  </a:cubicBezTo>
                  <a:close/>
                  <a:moveTo>
                    <a:pt x="19134" y="5940"/>
                  </a:moveTo>
                  <a:cubicBezTo>
                    <a:pt x="19125" y="5948"/>
                    <a:pt x="19108" y="5966"/>
                    <a:pt x="19106" y="5988"/>
                  </a:cubicBezTo>
                  <a:cubicBezTo>
                    <a:pt x="19104" y="6003"/>
                    <a:pt x="19112" y="6018"/>
                    <a:pt x="19113" y="6033"/>
                  </a:cubicBezTo>
                  <a:cubicBezTo>
                    <a:pt x="19113" y="6052"/>
                    <a:pt x="19107" y="6062"/>
                    <a:pt x="19109" y="6082"/>
                  </a:cubicBezTo>
                  <a:cubicBezTo>
                    <a:pt x="19111" y="6116"/>
                    <a:pt x="19136" y="6140"/>
                    <a:pt x="19124" y="6178"/>
                  </a:cubicBezTo>
                  <a:cubicBezTo>
                    <a:pt x="19153" y="6222"/>
                    <a:pt x="19160" y="6261"/>
                    <a:pt x="19160" y="6337"/>
                  </a:cubicBezTo>
                  <a:cubicBezTo>
                    <a:pt x="19160" y="6402"/>
                    <a:pt x="19180" y="6451"/>
                    <a:pt x="19158" y="6505"/>
                  </a:cubicBezTo>
                  <a:cubicBezTo>
                    <a:pt x="19144" y="6539"/>
                    <a:pt x="19150" y="6566"/>
                    <a:pt x="19142" y="6602"/>
                  </a:cubicBezTo>
                  <a:cubicBezTo>
                    <a:pt x="19136" y="6630"/>
                    <a:pt x="19113" y="6647"/>
                    <a:pt x="19101" y="6663"/>
                  </a:cubicBezTo>
                  <a:cubicBezTo>
                    <a:pt x="19089" y="6681"/>
                    <a:pt x="19070" y="6707"/>
                    <a:pt x="19060" y="6668"/>
                  </a:cubicBezTo>
                  <a:cubicBezTo>
                    <a:pt x="19056" y="6651"/>
                    <a:pt x="19063" y="6510"/>
                    <a:pt x="19039" y="6599"/>
                  </a:cubicBezTo>
                  <a:cubicBezTo>
                    <a:pt x="19030" y="6632"/>
                    <a:pt x="19040" y="6666"/>
                    <a:pt x="19043" y="6699"/>
                  </a:cubicBezTo>
                  <a:cubicBezTo>
                    <a:pt x="19045" y="6736"/>
                    <a:pt x="19039" y="6746"/>
                    <a:pt x="19033" y="6778"/>
                  </a:cubicBezTo>
                  <a:cubicBezTo>
                    <a:pt x="19025" y="6818"/>
                    <a:pt x="19053" y="6905"/>
                    <a:pt x="19025" y="6898"/>
                  </a:cubicBezTo>
                  <a:cubicBezTo>
                    <a:pt x="19009" y="6894"/>
                    <a:pt x="18997" y="6857"/>
                    <a:pt x="18981" y="6853"/>
                  </a:cubicBezTo>
                  <a:cubicBezTo>
                    <a:pt x="18966" y="6849"/>
                    <a:pt x="18955" y="6872"/>
                    <a:pt x="18942" y="6886"/>
                  </a:cubicBezTo>
                  <a:cubicBezTo>
                    <a:pt x="18914" y="6914"/>
                    <a:pt x="18886" y="6874"/>
                    <a:pt x="18859" y="6898"/>
                  </a:cubicBezTo>
                  <a:cubicBezTo>
                    <a:pt x="18833" y="6920"/>
                    <a:pt x="18820" y="7001"/>
                    <a:pt x="18802" y="7044"/>
                  </a:cubicBezTo>
                  <a:cubicBezTo>
                    <a:pt x="18797" y="7056"/>
                    <a:pt x="18794" y="7066"/>
                    <a:pt x="18787" y="7071"/>
                  </a:cubicBezTo>
                  <a:cubicBezTo>
                    <a:pt x="18785" y="7072"/>
                    <a:pt x="18765" y="7069"/>
                    <a:pt x="18765" y="7071"/>
                  </a:cubicBezTo>
                  <a:cubicBezTo>
                    <a:pt x="18767" y="7112"/>
                    <a:pt x="18786" y="7129"/>
                    <a:pt x="18803" y="7134"/>
                  </a:cubicBezTo>
                  <a:cubicBezTo>
                    <a:pt x="18808" y="7135"/>
                    <a:pt x="18853" y="7144"/>
                    <a:pt x="18853" y="7146"/>
                  </a:cubicBezTo>
                  <a:cubicBezTo>
                    <a:pt x="18859" y="7107"/>
                    <a:pt x="18857" y="7097"/>
                    <a:pt x="18876" y="7092"/>
                  </a:cubicBezTo>
                  <a:cubicBezTo>
                    <a:pt x="18890" y="7088"/>
                    <a:pt x="18899" y="7086"/>
                    <a:pt x="18912" y="7075"/>
                  </a:cubicBezTo>
                  <a:cubicBezTo>
                    <a:pt x="18937" y="7054"/>
                    <a:pt x="18962" y="7020"/>
                    <a:pt x="18990" y="7026"/>
                  </a:cubicBezTo>
                  <a:cubicBezTo>
                    <a:pt x="19005" y="7029"/>
                    <a:pt x="19025" y="7034"/>
                    <a:pt x="19038" y="7044"/>
                  </a:cubicBezTo>
                  <a:cubicBezTo>
                    <a:pt x="19039" y="7083"/>
                    <a:pt x="19040" y="7186"/>
                    <a:pt x="19067" y="7183"/>
                  </a:cubicBezTo>
                  <a:cubicBezTo>
                    <a:pt x="19071" y="7205"/>
                    <a:pt x="19097" y="7234"/>
                    <a:pt x="19106" y="7219"/>
                  </a:cubicBezTo>
                  <a:cubicBezTo>
                    <a:pt x="19119" y="7196"/>
                    <a:pt x="19103" y="7141"/>
                    <a:pt x="19115" y="7114"/>
                  </a:cubicBezTo>
                  <a:cubicBezTo>
                    <a:pt x="19125" y="7090"/>
                    <a:pt x="19148" y="7106"/>
                    <a:pt x="19131" y="7066"/>
                  </a:cubicBezTo>
                  <a:cubicBezTo>
                    <a:pt x="19123" y="7049"/>
                    <a:pt x="19096" y="7028"/>
                    <a:pt x="19110" y="6992"/>
                  </a:cubicBezTo>
                  <a:cubicBezTo>
                    <a:pt x="19124" y="6954"/>
                    <a:pt x="19185" y="7099"/>
                    <a:pt x="19212" y="7027"/>
                  </a:cubicBezTo>
                  <a:cubicBezTo>
                    <a:pt x="19221" y="7005"/>
                    <a:pt x="19209" y="6964"/>
                    <a:pt x="19228" y="6955"/>
                  </a:cubicBezTo>
                  <a:cubicBezTo>
                    <a:pt x="19251" y="6944"/>
                    <a:pt x="19234" y="7016"/>
                    <a:pt x="19249" y="7034"/>
                  </a:cubicBezTo>
                  <a:cubicBezTo>
                    <a:pt x="19271" y="7056"/>
                    <a:pt x="19256" y="6960"/>
                    <a:pt x="19261" y="6941"/>
                  </a:cubicBezTo>
                  <a:cubicBezTo>
                    <a:pt x="19265" y="6922"/>
                    <a:pt x="19274" y="6928"/>
                    <a:pt x="19281" y="6916"/>
                  </a:cubicBezTo>
                  <a:cubicBezTo>
                    <a:pt x="19288" y="6904"/>
                    <a:pt x="19284" y="6878"/>
                    <a:pt x="19298" y="6889"/>
                  </a:cubicBezTo>
                  <a:cubicBezTo>
                    <a:pt x="19298" y="6913"/>
                    <a:pt x="19307" y="7039"/>
                    <a:pt x="19328" y="6969"/>
                  </a:cubicBezTo>
                  <a:cubicBezTo>
                    <a:pt x="19335" y="6946"/>
                    <a:pt x="19324" y="6920"/>
                    <a:pt x="19325" y="6896"/>
                  </a:cubicBezTo>
                  <a:cubicBezTo>
                    <a:pt x="19327" y="6873"/>
                    <a:pt x="19335" y="6858"/>
                    <a:pt x="19344" y="6845"/>
                  </a:cubicBezTo>
                  <a:cubicBezTo>
                    <a:pt x="19307" y="6808"/>
                    <a:pt x="19299" y="6763"/>
                    <a:pt x="19300" y="6679"/>
                  </a:cubicBezTo>
                  <a:cubicBezTo>
                    <a:pt x="19300" y="6640"/>
                    <a:pt x="19299" y="6610"/>
                    <a:pt x="19292" y="6574"/>
                  </a:cubicBezTo>
                  <a:cubicBezTo>
                    <a:pt x="19286" y="6541"/>
                    <a:pt x="19275" y="6520"/>
                    <a:pt x="19267" y="6488"/>
                  </a:cubicBezTo>
                  <a:cubicBezTo>
                    <a:pt x="19257" y="6443"/>
                    <a:pt x="19264" y="6428"/>
                    <a:pt x="19286" y="6428"/>
                  </a:cubicBezTo>
                  <a:cubicBezTo>
                    <a:pt x="19288" y="6427"/>
                    <a:pt x="19277" y="6363"/>
                    <a:pt x="19277" y="6358"/>
                  </a:cubicBezTo>
                  <a:cubicBezTo>
                    <a:pt x="19276" y="6333"/>
                    <a:pt x="19284" y="6315"/>
                    <a:pt x="19284" y="6290"/>
                  </a:cubicBezTo>
                  <a:cubicBezTo>
                    <a:pt x="19285" y="6249"/>
                    <a:pt x="19261" y="6197"/>
                    <a:pt x="19249" y="6168"/>
                  </a:cubicBezTo>
                  <a:cubicBezTo>
                    <a:pt x="19239" y="6143"/>
                    <a:pt x="19229" y="6119"/>
                    <a:pt x="19216" y="6099"/>
                  </a:cubicBezTo>
                  <a:cubicBezTo>
                    <a:pt x="19204" y="6082"/>
                    <a:pt x="19191" y="6064"/>
                    <a:pt x="19181" y="6044"/>
                  </a:cubicBezTo>
                  <a:cubicBezTo>
                    <a:pt x="19165" y="6010"/>
                    <a:pt x="19170" y="5911"/>
                    <a:pt x="19134" y="5940"/>
                  </a:cubicBezTo>
                  <a:close/>
                  <a:moveTo>
                    <a:pt x="11120" y="5976"/>
                  </a:moveTo>
                  <a:cubicBezTo>
                    <a:pt x="11106" y="5960"/>
                    <a:pt x="11092" y="5999"/>
                    <a:pt x="11082" y="6017"/>
                  </a:cubicBezTo>
                  <a:cubicBezTo>
                    <a:pt x="11072" y="6036"/>
                    <a:pt x="11059" y="6025"/>
                    <a:pt x="11048" y="6016"/>
                  </a:cubicBezTo>
                  <a:cubicBezTo>
                    <a:pt x="11049" y="6017"/>
                    <a:pt x="11048" y="6058"/>
                    <a:pt x="11049" y="6064"/>
                  </a:cubicBezTo>
                  <a:cubicBezTo>
                    <a:pt x="11051" y="6073"/>
                    <a:pt x="11056" y="6077"/>
                    <a:pt x="11058" y="6085"/>
                  </a:cubicBezTo>
                  <a:cubicBezTo>
                    <a:pt x="11066" y="6110"/>
                    <a:pt x="11066" y="6153"/>
                    <a:pt x="11065" y="6182"/>
                  </a:cubicBezTo>
                  <a:cubicBezTo>
                    <a:pt x="11064" y="6223"/>
                    <a:pt x="11059" y="6272"/>
                    <a:pt x="11068" y="6310"/>
                  </a:cubicBezTo>
                  <a:cubicBezTo>
                    <a:pt x="11071" y="6326"/>
                    <a:pt x="11079" y="6346"/>
                    <a:pt x="11088" y="6341"/>
                  </a:cubicBezTo>
                  <a:cubicBezTo>
                    <a:pt x="11098" y="6336"/>
                    <a:pt x="11099" y="6329"/>
                    <a:pt x="11099" y="6310"/>
                  </a:cubicBezTo>
                  <a:cubicBezTo>
                    <a:pt x="11099" y="6297"/>
                    <a:pt x="11098" y="6281"/>
                    <a:pt x="11107" y="6283"/>
                  </a:cubicBezTo>
                  <a:cubicBezTo>
                    <a:pt x="11113" y="6284"/>
                    <a:pt x="11121" y="6308"/>
                    <a:pt x="11128" y="6300"/>
                  </a:cubicBezTo>
                  <a:cubicBezTo>
                    <a:pt x="11138" y="6288"/>
                    <a:pt x="11139" y="6235"/>
                    <a:pt x="11139" y="6215"/>
                  </a:cubicBezTo>
                  <a:cubicBezTo>
                    <a:pt x="11139" y="6191"/>
                    <a:pt x="11142" y="6164"/>
                    <a:pt x="11138" y="6144"/>
                  </a:cubicBezTo>
                  <a:cubicBezTo>
                    <a:pt x="11137" y="6135"/>
                    <a:pt x="11135" y="6137"/>
                    <a:pt x="11135" y="6125"/>
                  </a:cubicBezTo>
                  <a:cubicBezTo>
                    <a:pt x="11136" y="6109"/>
                    <a:pt x="11144" y="6100"/>
                    <a:pt x="11146" y="6087"/>
                  </a:cubicBezTo>
                  <a:cubicBezTo>
                    <a:pt x="11148" y="6074"/>
                    <a:pt x="11146" y="6056"/>
                    <a:pt x="11143" y="6044"/>
                  </a:cubicBezTo>
                  <a:cubicBezTo>
                    <a:pt x="11139" y="6020"/>
                    <a:pt x="11131" y="5988"/>
                    <a:pt x="11120" y="5976"/>
                  </a:cubicBezTo>
                  <a:close/>
                  <a:moveTo>
                    <a:pt x="10731" y="6150"/>
                  </a:moveTo>
                  <a:cubicBezTo>
                    <a:pt x="10720" y="6151"/>
                    <a:pt x="10705" y="6166"/>
                    <a:pt x="10697" y="6182"/>
                  </a:cubicBezTo>
                  <a:cubicBezTo>
                    <a:pt x="10694" y="6188"/>
                    <a:pt x="10686" y="6207"/>
                    <a:pt x="10688" y="6218"/>
                  </a:cubicBezTo>
                  <a:cubicBezTo>
                    <a:pt x="10690" y="6235"/>
                    <a:pt x="10700" y="6223"/>
                    <a:pt x="10706" y="6224"/>
                  </a:cubicBezTo>
                  <a:cubicBezTo>
                    <a:pt x="10705" y="6296"/>
                    <a:pt x="10760" y="6223"/>
                    <a:pt x="10747" y="6199"/>
                  </a:cubicBezTo>
                  <a:cubicBezTo>
                    <a:pt x="10737" y="6180"/>
                    <a:pt x="10734" y="6182"/>
                    <a:pt x="10734" y="6152"/>
                  </a:cubicBezTo>
                  <a:cubicBezTo>
                    <a:pt x="10733" y="6151"/>
                    <a:pt x="10732" y="6150"/>
                    <a:pt x="10731" y="6150"/>
                  </a:cubicBezTo>
                  <a:close/>
                  <a:moveTo>
                    <a:pt x="10815" y="6156"/>
                  </a:moveTo>
                  <a:cubicBezTo>
                    <a:pt x="10807" y="6146"/>
                    <a:pt x="10800" y="6149"/>
                    <a:pt x="10799" y="6162"/>
                  </a:cubicBezTo>
                  <a:cubicBezTo>
                    <a:pt x="10797" y="6175"/>
                    <a:pt x="10802" y="6194"/>
                    <a:pt x="10810" y="6204"/>
                  </a:cubicBezTo>
                  <a:cubicBezTo>
                    <a:pt x="10818" y="6214"/>
                    <a:pt x="10825" y="6212"/>
                    <a:pt x="10826" y="6199"/>
                  </a:cubicBezTo>
                  <a:cubicBezTo>
                    <a:pt x="10828" y="6186"/>
                    <a:pt x="10823" y="6166"/>
                    <a:pt x="10815" y="6156"/>
                  </a:cubicBezTo>
                  <a:close/>
                  <a:moveTo>
                    <a:pt x="10644" y="6275"/>
                  </a:moveTo>
                  <a:cubicBezTo>
                    <a:pt x="10636" y="6284"/>
                    <a:pt x="10631" y="6303"/>
                    <a:pt x="10633" y="6317"/>
                  </a:cubicBezTo>
                  <a:cubicBezTo>
                    <a:pt x="10634" y="6330"/>
                    <a:pt x="10641" y="6333"/>
                    <a:pt x="10649" y="6324"/>
                  </a:cubicBezTo>
                  <a:cubicBezTo>
                    <a:pt x="10657" y="6315"/>
                    <a:pt x="10662" y="6296"/>
                    <a:pt x="10661" y="6283"/>
                  </a:cubicBezTo>
                  <a:cubicBezTo>
                    <a:pt x="10659" y="6269"/>
                    <a:pt x="10652" y="6266"/>
                    <a:pt x="10644" y="6275"/>
                  </a:cubicBezTo>
                  <a:close/>
                  <a:moveTo>
                    <a:pt x="10127" y="6429"/>
                  </a:moveTo>
                  <a:cubicBezTo>
                    <a:pt x="10129" y="6433"/>
                    <a:pt x="10131" y="6438"/>
                    <a:pt x="10132" y="6438"/>
                  </a:cubicBezTo>
                  <a:cubicBezTo>
                    <a:pt x="10132" y="6439"/>
                    <a:pt x="10131" y="6440"/>
                    <a:pt x="10130" y="6441"/>
                  </a:cubicBezTo>
                  <a:cubicBezTo>
                    <a:pt x="10129" y="6437"/>
                    <a:pt x="10128" y="6432"/>
                    <a:pt x="10127" y="6429"/>
                  </a:cubicBezTo>
                  <a:close/>
                  <a:moveTo>
                    <a:pt x="12041" y="6867"/>
                  </a:moveTo>
                  <a:cubicBezTo>
                    <a:pt x="12033" y="6867"/>
                    <a:pt x="12023" y="6871"/>
                    <a:pt x="12016" y="6875"/>
                  </a:cubicBezTo>
                  <a:cubicBezTo>
                    <a:pt x="12016" y="6893"/>
                    <a:pt x="12017" y="6909"/>
                    <a:pt x="12017" y="6927"/>
                  </a:cubicBezTo>
                  <a:cubicBezTo>
                    <a:pt x="12041" y="6929"/>
                    <a:pt x="12066" y="6945"/>
                    <a:pt x="12090" y="6947"/>
                  </a:cubicBezTo>
                  <a:cubicBezTo>
                    <a:pt x="12091" y="6990"/>
                    <a:pt x="12118" y="6964"/>
                    <a:pt x="12131" y="6958"/>
                  </a:cubicBezTo>
                  <a:cubicBezTo>
                    <a:pt x="12148" y="6951"/>
                    <a:pt x="12162" y="6961"/>
                    <a:pt x="12179" y="6963"/>
                  </a:cubicBezTo>
                  <a:lnTo>
                    <a:pt x="12182" y="6955"/>
                  </a:lnTo>
                  <a:cubicBezTo>
                    <a:pt x="12187" y="6947"/>
                    <a:pt x="12190" y="6935"/>
                    <a:pt x="12188" y="6921"/>
                  </a:cubicBezTo>
                  <a:cubicBezTo>
                    <a:pt x="12175" y="6919"/>
                    <a:pt x="12168" y="6939"/>
                    <a:pt x="12153" y="6930"/>
                  </a:cubicBezTo>
                  <a:cubicBezTo>
                    <a:pt x="12154" y="6924"/>
                    <a:pt x="12152" y="6916"/>
                    <a:pt x="12153" y="6910"/>
                  </a:cubicBezTo>
                  <a:cubicBezTo>
                    <a:pt x="12124" y="6890"/>
                    <a:pt x="12086" y="6918"/>
                    <a:pt x="12059" y="6893"/>
                  </a:cubicBezTo>
                  <a:cubicBezTo>
                    <a:pt x="12057" y="6874"/>
                    <a:pt x="12050" y="6868"/>
                    <a:pt x="12041" y="6867"/>
                  </a:cubicBezTo>
                  <a:close/>
                  <a:moveTo>
                    <a:pt x="12685" y="6867"/>
                  </a:moveTo>
                  <a:cubicBezTo>
                    <a:pt x="12674" y="6881"/>
                    <a:pt x="12662" y="6891"/>
                    <a:pt x="12650" y="6901"/>
                  </a:cubicBezTo>
                  <a:cubicBezTo>
                    <a:pt x="12627" y="6919"/>
                    <a:pt x="12608" y="6916"/>
                    <a:pt x="12585" y="6910"/>
                  </a:cubicBezTo>
                  <a:cubicBezTo>
                    <a:pt x="12585" y="6921"/>
                    <a:pt x="12583" y="6938"/>
                    <a:pt x="12580" y="6947"/>
                  </a:cubicBezTo>
                  <a:cubicBezTo>
                    <a:pt x="12576" y="6948"/>
                    <a:pt x="12570" y="6945"/>
                    <a:pt x="12566" y="6947"/>
                  </a:cubicBezTo>
                  <a:cubicBezTo>
                    <a:pt x="12554" y="6954"/>
                    <a:pt x="12553" y="6966"/>
                    <a:pt x="12542" y="6950"/>
                  </a:cubicBezTo>
                  <a:cubicBezTo>
                    <a:pt x="12543" y="6958"/>
                    <a:pt x="12545" y="6963"/>
                    <a:pt x="12548" y="6970"/>
                  </a:cubicBezTo>
                  <a:cubicBezTo>
                    <a:pt x="12555" y="6993"/>
                    <a:pt x="12558" y="7024"/>
                    <a:pt x="12572" y="7030"/>
                  </a:cubicBezTo>
                  <a:cubicBezTo>
                    <a:pt x="12582" y="7035"/>
                    <a:pt x="12597" y="7029"/>
                    <a:pt x="12607" y="7023"/>
                  </a:cubicBezTo>
                  <a:cubicBezTo>
                    <a:pt x="12616" y="7018"/>
                    <a:pt x="12622" y="7009"/>
                    <a:pt x="12629" y="6997"/>
                  </a:cubicBezTo>
                  <a:cubicBezTo>
                    <a:pt x="12630" y="6994"/>
                    <a:pt x="12636" y="6980"/>
                    <a:pt x="12638" y="6980"/>
                  </a:cubicBezTo>
                  <a:cubicBezTo>
                    <a:pt x="12638" y="6980"/>
                    <a:pt x="12661" y="6980"/>
                    <a:pt x="12661" y="6980"/>
                  </a:cubicBezTo>
                  <a:cubicBezTo>
                    <a:pt x="12661" y="6980"/>
                    <a:pt x="12653" y="6964"/>
                    <a:pt x="12653" y="6963"/>
                  </a:cubicBezTo>
                  <a:cubicBezTo>
                    <a:pt x="12650" y="6956"/>
                    <a:pt x="12647" y="6942"/>
                    <a:pt x="12648" y="6933"/>
                  </a:cubicBezTo>
                  <a:cubicBezTo>
                    <a:pt x="12650" y="6923"/>
                    <a:pt x="12659" y="6915"/>
                    <a:pt x="12663" y="6909"/>
                  </a:cubicBezTo>
                  <a:cubicBezTo>
                    <a:pt x="12670" y="6895"/>
                    <a:pt x="12677" y="6881"/>
                    <a:pt x="12685" y="6867"/>
                  </a:cubicBezTo>
                  <a:close/>
                  <a:moveTo>
                    <a:pt x="18976" y="7132"/>
                  </a:moveTo>
                  <a:cubicBezTo>
                    <a:pt x="18969" y="7128"/>
                    <a:pt x="18961" y="7128"/>
                    <a:pt x="18955" y="7140"/>
                  </a:cubicBezTo>
                  <a:cubicBezTo>
                    <a:pt x="18940" y="7167"/>
                    <a:pt x="18953" y="7183"/>
                    <a:pt x="18927" y="7177"/>
                  </a:cubicBezTo>
                  <a:cubicBezTo>
                    <a:pt x="18904" y="7172"/>
                    <a:pt x="18908" y="7174"/>
                    <a:pt x="18905" y="7219"/>
                  </a:cubicBezTo>
                  <a:cubicBezTo>
                    <a:pt x="18902" y="7249"/>
                    <a:pt x="18893" y="7283"/>
                    <a:pt x="18876" y="7282"/>
                  </a:cubicBezTo>
                  <a:cubicBezTo>
                    <a:pt x="18876" y="7281"/>
                    <a:pt x="18876" y="7292"/>
                    <a:pt x="18876" y="7291"/>
                  </a:cubicBezTo>
                  <a:cubicBezTo>
                    <a:pt x="18894" y="7267"/>
                    <a:pt x="18899" y="7317"/>
                    <a:pt x="18910" y="7337"/>
                  </a:cubicBezTo>
                  <a:cubicBezTo>
                    <a:pt x="18918" y="7354"/>
                    <a:pt x="18938" y="7390"/>
                    <a:pt x="18949" y="7387"/>
                  </a:cubicBezTo>
                  <a:cubicBezTo>
                    <a:pt x="18951" y="7352"/>
                    <a:pt x="18946" y="7299"/>
                    <a:pt x="18958" y="7271"/>
                  </a:cubicBezTo>
                  <a:cubicBezTo>
                    <a:pt x="18978" y="7227"/>
                    <a:pt x="18994" y="7275"/>
                    <a:pt x="19006" y="7303"/>
                  </a:cubicBezTo>
                  <a:cubicBezTo>
                    <a:pt x="19009" y="7309"/>
                    <a:pt x="19010" y="7256"/>
                    <a:pt x="19010" y="7256"/>
                  </a:cubicBezTo>
                  <a:cubicBezTo>
                    <a:pt x="19013" y="7237"/>
                    <a:pt x="19019" y="7216"/>
                    <a:pt x="19028" y="7212"/>
                  </a:cubicBezTo>
                  <a:lnTo>
                    <a:pt x="19027" y="7208"/>
                  </a:lnTo>
                  <a:cubicBezTo>
                    <a:pt x="19020" y="7196"/>
                    <a:pt x="19022" y="7176"/>
                    <a:pt x="19017" y="7165"/>
                  </a:cubicBezTo>
                  <a:cubicBezTo>
                    <a:pt x="19011" y="7152"/>
                    <a:pt x="19005" y="7155"/>
                    <a:pt x="18997" y="7149"/>
                  </a:cubicBezTo>
                  <a:cubicBezTo>
                    <a:pt x="18991" y="7145"/>
                    <a:pt x="18984" y="7136"/>
                    <a:pt x="18976" y="7132"/>
                  </a:cubicBezTo>
                  <a:close/>
                  <a:moveTo>
                    <a:pt x="18761" y="7189"/>
                  </a:moveTo>
                  <a:cubicBezTo>
                    <a:pt x="18752" y="7195"/>
                    <a:pt x="18750" y="7231"/>
                    <a:pt x="18744" y="7248"/>
                  </a:cubicBezTo>
                  <a:cubicBezTo>
                    <a:pt x="18736" y="7269"/>
                    <a:pt x="18718" y="7265"/>
                    <a:pt x="18712" y="7286"/>
                  </a:cubicBezTo>
                  <a:cubicBezTo>
                    <a:pt x="18705" y="7310"/>
                    <a:pt x="18722" y="7363"/>
                    <a:pt x="18731" y="7376"/>
                  </a:cubicBezTo>
                  <a:cubicBezTo>
                    <a:pt x="18737" y="7386"/>
                    <a:pt x="18750" y="7394"/>
                    <a:pt x="18754" y="7408"/>
                  </a:cubicBezTo>
                  <a:cubicBezTo>
                    <a:pt x="18758" y="7417"/>
                    <a:pt x="18757" y="7454"/>
                    <a:pt x="18759" y="7458"/>
                  </a:cubicBezTo>
                  <a:cubicBezTo>
                    <a:pt x="18763" y="7463"/>
                    <a:pt x="18769" y="7467"/>
                    <a:pt x="18774" y="7468"/>
                  </a:cubicBezTo>
                  <a:cubicBezTo>
                    <a:pt x="18774" y="7447"/>
                    <a:pt x="18777" y="7408"/>
                    <a:pt x="18774" y="7388"/>
                  </a:cubicBezTo>
                  <a:cubicBezTo>
                    <a:pt x="18771" y="7372"/>
                    <a:pt x="18745" y="7341"/>
                    <a:pt x="18755" y="7322"/>
                  </a:cubicBezTo>
                  <a:cubicBezTo>
                    <a:pt x="18763" y="7307"/>
                    <a:pt x="18777" y="7347"/>
                    <a:pt x="18780" y="7359"/>
                  </a:cubicBezTo>
                  <a:cubicBezTo>
                    <a:pt x="18789" y="7388"/>
                    <a:pt x="18790" y="7421"/>
                    <a:pt x="18787" y="7455"/>
                  </a:cubicBezTo>
                  <a:cubicBezTo>
                    <a:pt x="18781" y="7519"/>
                    <a:pt x="18786" y="7580"/>
                    <a:pt x="18815" y="7616"/>
                  </a:cubicBezTo>
                  <a:cubicBezTo>
                    <a:pt x="18829" y="7635"/>
                    <a:pt x="18837" y="7652"/>
                    <a:pt x="18849" y="7633"/>
                  </a:cubicBezTo>
                  <a:cubicBezTo>
                    <a:pt x="18857" y="7621"/>
                    <a:pt x="18868" y="7586"/>
                    <a:pt x="18870" y="7566"/>
                  </a:cubicBezTo>
                  <a:cubicBezTo>
                    <a:pt x="18875" y="7510"/>
                    <a:pt x="18850" y="7401"/>
                    <a:pt x="18878" y="7376"/>
                  </a:cubicBezTo>
                  <a:cubicBezTo>
                    <a:pt x="18876" y="7355"/>
                    <a:pt x="18866" y="7328"/>
                    <a:pt x="18858" y="7317"/>
                  </a:cubicBezTo>
                  <a:cubicBezTo>
                    <a:pt x="18849" y="7305"/>
                    <a:pt x="18836" y="7316"/>
                    <a:pt x="18828" y="7296"/>
                  </a:cubicBezTo>
                  <a:cubicBezTo>
                    <a:pt x="18835" y="7285"/>
                    <a:pt x="18834" y="7258"/>
                    <a:pt x="18828" y="7245"/>
                  </a:cubicBezTo>
                  <a:cubicBezTo>
                    <a:pt x="18819" y="7222"/>
                    <a:pt x="18814" y="7256"/>
                    <a:pt x="18802" y="7253"/>
                  </a:cubicBezTo>
                  <a:cubicBezTo>
                    <a:pt x="18790" y="7249"/>
                    <a:pt x="18782" y="7211"/>
                    <a:pt x="18772" y="7197"/>
                  </a:cubicBezTo>
                  <a:cubicBezTo>
                    <a:pt x="18768" y="7190"/>
                    <a:pt x="18764" y="7187"/>
                    <a:pt x="18761" y="7189"/>
                  </a:cubicBezTo>
                  <a:close/>
                  <a:moveTo>
                    <a:pt x="18878" y="7376"/>
                  </a:moveTo>
                  <a:cubicBezTo>
                    <a:pt x="18878" y="7377"/>
                    <a:pt x="18879" y="7377"/>
                    <a:pt x="18879" y="7377"/>
                  </a:cubicBezTo>
                  <a:lnTo>
                    <a:pt x="18879" y="7374"/>
                  </a:lnTo>
                  <a:cubicBezTo>
                    <a:pt x="18879" y="7375"/>
                    <a:pt x="18879" y="7376"/>
                    <a:pt x="18878" y="7376"/>
                  </a:cubicBezTo>
                  <a:close/>
                  <a:moveTo>
                    <a:pt x="13711" y="7768"/>
                  </a:moveTo>
                  <a:cubicBezTo>
                    <a:pt x="13711" y="7769"/>
                    <a:pt x="13712" y="7771"/>
                    <a:pt x="13714" y="7775"/>
                  </a:cubicBezTo>
                  <a:cubicBezTo>
                    <a:pt x="13716" y="7782"/>
                    <a:pt x="13718" y="7789"/>
                    <a:pt x="13720" y="7798"/>
                  </a:cubicBezTo>
                  <a:cubicBezTo>
                    <a:pt x="13725" y="7818"/>
                    <a:pt x="13731" y="7842"/>
                    <a:pt x="13742" y="7857"/>
                  </a:cubicBezTo>
                  <a:cubicBezTo>
                    <a:pt x="13765" y="7888"/>
                    <a:pt x="13775" y="7934"/>
                    <a:pt x="13785" y="7990"/>
                  </a:cubicBezTo>
                  <a:cubicBezTo>
                    <a:pt x="13790" y="8018"/>
                    <a:pt x="13796" y="8048"/>
                    <a:pt x="13804" y="8076"/>
                  </a:cubicBezTo>
                  <a:cubicBezTo>
                    <a:pt x="13814" y="8115"/>
                    <a:pt x="13823" y="8143"/>
                    <a:pt x="13851" y="8150"/>
                  </a:cubicBezTo>
                  <a:cubicBezTo>
                    <a:pt x="13875" y="8156"/>
                    <a:pt x="13884" y="8163"/>
                    <a:pt x="13891" y="8195"/>
                  </a:cubicBezTo>
                  <a:cubicBezTo>
                    <a:pt x="13900" y="8235"/>
                    <a:pt x="13918" y="8249"/>
                    <a:pt x="13932" y="8261"/>
                  </a:cubicBezTo>
                  <a:cubicBezTo>
                    <a:pt x="13937" y="8265"/>
                    <a:pt x="13941" y="8270"/>
                    <a:pt x="13945" y="8275"/>
                  </a:cubicBezTo>
                  <a:cubicBezTo>
                    <a:pt x="13947" y="8277"/>
                    <a:pt x="13949" y="8283"/>
                    <a:pt x="13952" y="8289"/>
                  </a:cubicBezTo>
                  <a:cubicBezTo>
                    <a:pt x="13956" y="8301"/>
                    <a:pt x="13963" y="8318"/>
                    <a:pt x="13975" y="8324"/>
                  </a:cubicBezTo>
                  <a:cubicBezTo>
                    <a:pt x="13978" y="8326"/>
                    <a:pt x="13981" y="8327"/>
                    <a:pt x="13984" y="8327"/>
                  </a:cubicBezTo>
                  <a:cubicBezTo>
                    <a:pt x="13989" y="8327"/>
                    <a:pt x="13993" y="8325"/>
                    <a:pt x="13998" y="8323"/>
                  </a:cubicBezTo>
                  <a:cubicBezTo>
                    <a:pt x="14000" y="8322"/>
                    <a:pt x="14003" y="8321"/>
                    <a:pt x="14005" y="8321"/>
                  </a:cubicBezTo>
                  <a:cubicBezTo>
                    <a:pt x="14006" y="8321"/>
                    <a:pt x="14006" y="8321"/>
                    <a:pt x="14006" y="8321"/>
                  </a:cubicBezTo>
                  <a:cubicBezTo>
                    <a:pt x="14011" y="8324"/>
                    <a:pt x="14016" y="8331"/>
                    <a:pt x="14021" y="8340"/>
                  </a:cubicBezTo>
                  <a:cubicBezTo>
                    <a:pt x="14026" y="8348"/>
                    <a:pt x="14031" y="8354"/>
                    <a:pt x="14037" y="8360"/>
                  </a:cubicBezTo>
                  <a:cubicBezTo>
                    <a:pt x="14042" y="8365"/>
                    <a:pt x="14047" y="8367"/>
                    <a:pt x="14052" y="8367"/>
                  </a:cubicBezTo>
                  <a:cubicBezTo>
                    <a:pt x="14063" y="8367"/>
                    <a:pt x="14071" y="8354"/>
                    <a:pt x="14078" y="8343"/>
                  </a:cubicBezTo>
                  <a:cubicBezTo>
                    <a:pt x="14080" y="8341"/>
                    <a:pt x="14081" y="8339"/>
                    <a:pt x="14083" y="8337"/>
                  </a:cubicBezTo>
                  <a:cubicBezTo>
                    <a:pt x="14087" y="8331"/>
                    <a:pt x="14089" y="8330"/>
                    <a:pt x="14091" y="8330"/>
                  </a:cubicBezTo>
                  <a:cubicBezTo>
                    <a:pt x="14094" y="8330"/>
                    <a:pt x="14097" y="8330"/>
                    <a:pt x="14103" y="8332"/>
                  </a:cubicBezTo>
                  <a:cubicBezTo>
                    <a:pt x="14108" y="8334"/>
                    <a:pt x="14115" y="8337"/>
                    <a:pt x="14121" y="8337"/>
                  </a:cubicBezTo>
                  <a:cubicBezTo>
                    <a:pt x="14125" y="8337"/>
                    <a:pt x="14126" y="8330"/>
                    <a:pt x="14130" y="8329"/>
                  </a:cubicBezTo>
                  <a:cubicBezTo>
                    <a:pt x="14124" y="8345"/>
                    <a:pt x="14119" y="8361"/>
                    <a:pt x="14115" y="8378"/>
                  </a:cubicBezTo>
                  <a:cubicBezTo>
                    <a:pt x="14111" y="8393"/>
                    <a:pt x="14107" y="8408"/>
                    <a:pt x="14103" y="8420"/>
                  </a:cubicBezTo>
                  <a:cubicBezTo>
                    <a:pt x="14094" y="8444"/>
                    <a:pt x="14085" y="8467"/>
                    <a:pt x="14075" y="8491"/>
                  </a:cubicBezTo>
                  <a:cubicBezTo>
                    <a:pt x="14065" y="8516"/>
                    <a:pt x="14054" y="8540"/>
                    <a:pt x="14045" y="8566"/>
                  </a:cubicBezTo>
                  <a:cubicBezTo>
                    <a:pt x="14041" y="8576"/>
                    <a:pt x="14038" y="8586"/>
                    <a:pt x="14034" y="8597"/>
                  </a:cubicBezTo>
                  <a:cubicBezTo>
                    <a:pt x="14027" y="8618"/>
                    <a:pt x="14020" y="8639"/>
                    <a:pt x="14012" y="8654"/>
                  </a:cubicBezTo>
                  <a:cubicBezTo>
                    <a:pt x="14001" y="8673"/>
                    <a:pt x="13992" y="8676"/>
                    <a:pt x="13980" y="8676"/>
                  </a:cubicBezTo>
                  <a:cubicBezTo>
                    <a:pt x="13976" y="8676"/>
                    <a:pt x="13972" y="8677"/>
                    <a:pt x="13967" y="8676"/>
                  </a:cubicBezTo>
                  <a:lnTo>
                    <a:pt x="13953" y="8673"/>
                  </a:lnTo>
                  <a:cubicBezTo>
                    <a:pt x="13943" y="8671"/>
                    <a:pt x="13932" y="8670"/>
                    <a:pt x="13921" y="8667"/>
                  </a:cubicBezTo>
                  <a:lnTo>
                    <a:pt x="13916" y="8667"/>
                  </a:lnTo>
                  <a:cubicBezTo>
                    <a:pt x="13905" y="8667"/>
                    <a:pt x="13899" y="8679"/>
                    <a:pt x="13896" y="8687"/>
                  </a:cubicBezTo>
                  <a:cubicBezTo>
                    <a:pt x="13895" y="8690"/>
                    <a:pt x="13893" y="8693"/>
                    <a:pt x="13892" y="8694"/>
                  </a:cubicBezTo>
                  <a:cubicBezTo>
                    <a:pt x="13888" y="8699"/>
                    <a:pt x="13884" y="8700"/>
                    <a:pt x="13880" y="8700"/>
                  </a:cubicBezTo>
                  <a:cubicBezTo>
                    <a:pt x="13879" y="8700"/>
                    <a:pt x="13878" y="8701"/>
                    <a:pt x="13877" y="8700"/>
                  </a:cubicBezTo>
                  <a:cubicBezTo>
                    <a:pt x="13877" y="8699"/>
                    <a:pt x="13877" y="8697"/>
                    <a:pt x="13877" y="8694"/>
                  </a:cubicBezTo>
                  <a:cubicBezTo>
                    <a:pt x="13876" y="8687"/>
                    <a:pt x="13875" y="8677"/>
                    <a:pt x="13872" y="8668"/>
                  </a:cubicBezTo>
                  <a:cubicBezTo>
                    <a:pt x="13871" y="8662"/>
                    <a:pt x="13866" y="8663"/>
                    <a:pt x="13864" y="8659"/>
                  </a:cubicBezTo>
                  <a:lnTo>
                    <a:pt x="13866" y="8643"/>
                  </a:lnTo>
                  <a:cubicBezTo>
                    <a:pt x="13866" y="8643"/>
                    <a:pt x="13873" y="8586"/>
                    <a:pt x="13873" y="8554"/>
                  </a:cubicBezTo>
                  <a:cubicBezTo>
                    <a:pt x="13873" y="8537"/>
                    <a:pt x="13871" y="8523"/>
                    <a:pt x="13869" y="8511"/>
                  </a:cubicBezTo>
                  <a:cubicBezTo>
                    <a:pt x="13868" y="8506"/>
                    <a:pt x="13867" y="8501"/>
                    <a:pt x="13867" y="8495"/>
                  </a:cubicBezTo>
                  <a:cubicBezTo>
                    <a:pt x="13866" y="8491"/>
                    <a:pt x="13867" y="8486"/>
                    <a:pt x="13867" y="8480"/>
                  </a:cubicBezTo>
                  <a:cubicBezTo>
                    <a:pt x="13868" y="8467"/>
                    <a:pt x="13868" y="8450"/>
                    <a:pt x="13865" y="8431"/>
                  </a:cubicBezTo>
                  <a:cubicBezTo>
                    <a:pt x="13862" y="8411"/>
                    <a:pt x="13856" y="8382"/>
                    <a:pt x="13842" y="8366"/>
                  </a:cubicBezTo>
                  <a:cubicBezTo>
                    <a:pt x="13838" y="8361"/>
                    <a:pt x="13834" y="8360"/>
                    <a:pt x="13830" y="8360"/>
                  </a:cubicBezTo>
                  <a:cubicBezTo>
                    <a:pt x="13814" y="8360"/>
                    <a:pt x="13801" y="8395"/>
                    <a:pt x="13799" y="8420"/>
                  </a:cubicBezTo>
                  <a:cubicBezTo>
                    <a:pt x="13797" y="8432"/>
                    <a:pt x="13796" y="8442"/>
                    <a:pt x="13794" y="8454"/>
                  </a:cubicBezTo>
                  <a:cubicBezTo>
                    <a:pt x="13790" y="8483"/>
                    <a:pt x="13786" y="8514"/>
                    <a:pt x="13789" y="8554"/>
                  </a:cubicBezTo>
                  <a:cubicBezTo>
                    <a:pt x="13789" y="8558"/>
                    <a:pt x="13789" y="8564"/>
                    <a:pt x="13789" y="8569"/>
                  </a:cubicBezTo>
                  <a:cubicBezTo>
                    <a:pt x="13787" y="8555"/>
                    <a:pt x="13784" y="8539"/>
                    <a:pt x="13781" y="8525"/>
                  </a:cubicBezTo>
                  <a:cubicBezTo>
                    <a:pt x="13776" y="8505"/>
                    <a:pt x="13769" y="8492"/>
                    <a:pt x="13764" y="8480"/>
                  </a:cubicBezTo>
                  <a:cubicBezTo>
                    <a:pt x="13756" y="8464"/>
                    <a:pt x="13752" y="8455"/>
                    <a:pt x="13752" y="8440"/>
                  </a:cubicBezTo>
                  <a:cubicBezTo>
                    <a:pt x="13752" y="8435"/>
                    <a:pt x="13753" y="8427"/>
                    <a:pt x="13754" y="8420"/>
                  </a:cubicBezTo>
                  <a:cubicBezTo>
                    <a:pt x="13755" y="8410"/>
                    <a:pt x="13755" y="8397"/>
                    <a:pt x="13755" y="8383"/>
                  </a:cubicBezTo>
                  <a:cubicBezTo>
                    <a:pt x="13754" y="8359"/>
                    <a:pt x="13749" y="8345"/>
                    <a:pt x="13745" y="8337"/>
                  </a:cubicBezTo>
                  <a:cubicBezTo>
                    <a:pt x="13744" y="8335"/>
                    <a:pt x="13743" y="8331"/>
                    <a:pt x="13743" y="8329"/>
                  </a:cubicBezTo>
                  <a:cubicBezTo>
                    <a:pt x="13743" y="8322"/>
                    <a:pt x="13744" y="8311"/>
                    <a:pt x="13741" y="8298"/>
                  </a:cubicBezTo>
                  <a:cubicBezTo>
                    <a:pt x="13738" y="8287"/>
                    <a:pt x="13734" y="8278"/>
                    <a:pt x="13731" y="8272"/>
                  </a:cubicBezTo>
                  <a:lnTo>
                    <a:pt x="13729" y="8269"/>
                  </a:lnTo>
                  <a:cubicBezTo>
                    <a:pt x="13723" y="8257"/>
                    <a:pt x="13717" y="8246"/>
                    <a:pt x="13711" y="8235"/>
                  </a:cubicBezTo>
                  <a:lnTo>
                    <a:pt x="13705" y="8226"/>
                  </a:lnTo>
                  <a:cubicBezTo>
                    <a:pt x="13701" y="8218"/>
                    <a:pt x="13695" y="8213"/>
                    <a:pt x="13691" y="8209"/>
                  </a:cubicBezTo>
                  <a:cubicBezTo>
                    <a:pt x="13689" y="8206"/>
                    <a:pt x="13687" y="8202"/>
                    <a:pt x="13685" y="8199"/>
                  </a:cubicBezTo>
                  <a:cubicBezTo>
                    <a:pt x="13677" y="8187"/>
                    <a:pt x="13672" y="8169"/>
                    <a:pt x="13666" y="8148"/>
                  </a:cubicBezTo>
                  <a:cubicBezTo>
                    <a:pt x="13663" y="8140"/>
                    <a:pt x="13661" y="8132"/>
                    <a:pt x="13658" y="8124"/>
                  </a:cubicBezTo>
                  <a:lnTo>
                    <a:pt x="13622" y="8010"/>
                  </a:lnTo>
                  <a:lnTo>
                    <a:pt x="13621" y="8008"/>
                  </a:lnTo>
                  <a:lnTo>
                    <a:pt x="13631" y="8008"/>
                  </a:lnTo>
                  <a:lnTo>
                    <a:pt x="13622" y="7962"/>
                  </a:lnTo>
                  <a:cubicBezTo>
                    <a:pt x="13612" y="7906"/>
                    <a:pt x="13601" y="7867"/>
                    <a:pt x="13590" y="7842"/>
                  </a:cubicBezTo>
                  <a:cubicBezTo>
                    <a:pt x="13593" y="7840"/>
                    <a:pt x="13596" y="7835"/>
                    <a:pt x="13599" y="7832"/>
                  </a:cubicBezTo>
                  <a:cubicBezTo>
                    <a:pt x="13600" y="7833"/>
                    <a:pt x="13601" y="7833"/>
                    <a:pt x="13601" y="7834"/>
                  </a:cubicBezTo>
                  <a:lnTo>
                    <a:pt x="13608" y="7843"/>
                  </a:lnTo>
                  <a:lnTo>
                    <a:pt x="13615" y="7837"/>
                  </a:lnTo>
                  <a:cubicBezTo>
                    <a:pt x="13624" y="7829"/>
                    <a:pt x="13627" y="7813"/>
                    <a:pt x="13628" y="7798"/>
                  </a:cubicBezTo>
                  <a:cubicBezTo>
                    <a:pt x="13628" y="7798"/>
                    <a:pt x="13629" y="7798"/>
                    <a:pt x="13629" y="7798"/>
                  </a:cubicBezTo>
                  <a:cubicBezTo>
                    <a:pt x="13638" y="7798"/>
                    <a:pt x="13647" y="7789"/>
                    <a:pt x="13655" y="7781"/>
                  </a:cubicBezTo>
                  <a:cubicBezTo>
                    <a:pt x="13658" y="7779"/>
                    <a:pt x="13660" y="7776"/>
                    <a:pt x="13664" y="7774"/>
                  </a:cubicBezTo>
                  <a:cubicBezTo>
                    <a:pt x="13665" y="7774"/>
                    <a:pt x="13668" y="7775"/>
                    <a:pt x="13670" y="7777"/>
                  </a:cubicBezTo>
                  <a:cubicBezTo>
                    <a:pt x="13674" y="7780"/>
                    <a:pt x="13680" y="7786"/>
                    <a:pt x="13686" y="7786"/>
                  </a:cubicBezTo>
                  <a:cubicBezTo>
                    <a:pt x="13692" y="7786"/>
                    <a:pt x="13696" y="7784"/>
                    <a:pt x="13701" y="7778"/>
                  </a:cubicBezTo>
                  <a:cubicBezTo>
                    <a:pt x="13701" y="7778"/>
                    <a:pt x="13710" y="7769"/>
                    <a:pt x="13711" y="7768"/>
                  </a:cubicBezTo>
                  <a:close/>
                  <a:moveTo>
                    <a:pt x="9667" y="7882"/>
                  </a:moveTo>
                  <a:cubicBezTo>
                    <a:pt x="9661" y="7882"/>
                    <a:pt x="9654" y="7890"/>
                    <a:pt x="9650" y="7897"/>
                  </a:cubicBezTo>
                  <a:cubicBezTo>
                    <a:pt x="9645" y="7907"/>
                    <a:pt x="9635" y="7929"/>
                    <a:pt x="9635" y="7948"/>
                  </a:cubicBezTo>
                  <a:cubicBezTo>
                    <a:pt x="9636" y="7952"/>
                    <a:pt x="9638" y="7952"/>
                    <a:pt x="9639" y="7956"/>
                  </a:cubicBezTo>
                  <a:cubicBezTo>
                    <a:pt x="9635" y="7965"/>
                    <a:pt x="9633" y="7977"/>
                    <a:pt x="9632" y="7988"/>
                  </a:cubicBezTo>
                  <a:lnTo>
                    <a:pt x="9631" y="7994"/>
                  </a:lnTo>
                  <a:cubicBezTo>
                    <a:pt x="9630" y="8004"/>
                    <a:pt x="9627" y="8010"/>
                    <a:pt x="9624" y="8017"/>
                  </a:cubicBezTo>
                  <a:cubicBezTo>
                    <a:pt x="9621" y="8024"/>
                    <a:pt x="9617" y="8032"/>
                    <a:pt x="9615" y="8044"/>
                  </a:cubicBezTo>
                  <a:lnTo>
                    <a:pt x="9612" y="8051"/>
                  </a:lnTo>
                  <a:lnTo>
                    <a:pt x="9613" y="8054"/>
                  </a:lnTo>
                  <a:lnTo>
                    <a:pt x="9608" y="8076"/>
                  </a:lnTo>
                  <a:lnTo>
                    <a:pt x="9620" y="8070"/>
                  </a:lnTo>
                  <a:lnTo>
                    <a:pt x="9627" y="8070"/>
                  </a:lnTo>
                  <a:lnTo>
                    <a:pt x="9628" y="8067"/>
                  </a:lnTo>
                  <a:cubicBezTo>
                    <a:pt x="9639" y="8059"/>
                    <a:pt x="9653" y="8041"/>
                    <a:pt x="9661" y="8017"/>
                  </a:cubicBezTo>
                  <a:cubicBezTo>
                    <a:pt x="9666" y="8003"/>
                    <a:pt x="9668" y="7980"/>
                    <a:pt x="9665" y="7962"/>
                  </a:cubicBezTo>
                  <a:cubicBezTo>
                    <a:pt x="9666" y="7959"/>
                    <a:pt x="9669" y="7958"/>
                    <a:pt x="9671" y="7954"/>
                  </a:cubicBezTo>
                  <a:lnTo>
                    <a:pt x="9673" y="7950"/>
                  </a:lnTo>
                  <a:cubicBezTo>
                    <a:pt x="9677" y="7941"/>
                    <a:pt x="9686" y="7923"/>
                    <a:pt x="9679" y="7897"/>
                  </a:cubicBezTo>
                  <a:cubicBezTo>
                    <a:pt x="9676" y="7887"/>
                    <a:pt x="9672" y="7882"/>
                    <a:pt x="9667" y="7882"/>
                  </a:cubicBezTo>
                  <a:close/>
                  <a:moveTo>
                    <a:pt x="9400" y="7942"/>
                  </a:moveTo>
                  <a:cubicBezTo>
                    <a:pt x="9392" y="7942"/>
                    <a:pt x="9387" y="7958"/>
                    <a:pt x="9387" y="7980"/>
                  </a:cubicBezTo>
                  <a:cubicBezTo>
                    <a:pt x="9387" y="8002"/>
                    <a:pt x="9392" y="8019"/>
                    <a:pt x="9400" y="8019"/>
                  </a:cubicBezTo>
                  <a:cubicBezTo>
                    <a:pt x="9408" y="8019"/>
                    <a:pt x="9414" y="8002"/>
                    <a:pt x="9414" y="7980"/>
                  </a:cubicBezTo>
                  <a:cubicBezTo>
                    <a:pt x="9414" y="7958"/>
                    <a:pt x="9408" y="7942"/>
                    <a:pt x="9400" y="7942"/>
                  </a:cubicBezTo>
                  <a:close/>
                  <a:moveTo>
                    <a:pt x="9495" y="7942"/>
                  </a:moveTo>
                  <a:cubicBezTo>
                    <a:pt x="9488" y="7942"/>
                    <a:pt x="9481" y="7947"/>
                    <a:pt x="9475" y="7951"/>
                  </a:cubicBezTo>
                  <a:lnTo>
                    <a:pt x="9468" y="7956"/>
                  </a:lnTo>
                  <a:cubicBezTo>
                    <a:pt x="9461" y="7960"/>
                    <a:pt x="9450" y="7966"/>
                    <a:pt x="9444" y="7988"/>
                  </a:cubicBezTo>
                  <a:cubicBezTo>
                    <a:pt x="9440" y="8007"/>
                    <a:pt x="9442" y="8030"/>
                    <a:pt x="9449" y="8045"/>
                  </a:cubicBezTo>
                  <a:cubicBezTo>
                    <a:pt x="9453" y="8052"/>
                    <a:pt x="9460" y="8061"/>
                    <a:pt x="9467" y="8061"/>
                  </a:cubicBezTo>
                  <a:cubicBezTo>
                    <a:pt x="9470" y="8061"/>
                    <a:pt x="9473" y="8058"/>
                    <a:pt x="9475" y="8054"/>
                  </a:cubicBezTo>
                  <a:cubicBezTo>
                    <a:pt x="9483" y="8043"/>
                    <a:pt x="9486" y="8025"/>
                    <a:pt x="9489" y="8008"/>
                  </a:cubicBezTo>
                  <a:cubicBezTo>
                    <a:pt x="9489" y="8006"/>
                    <a:pt x="9490" y="8004"/>
                    <a:pt x="9492" y="7997"/>
                  </a:cubicBezTo>
                  <a:cubicBezTo>
                    <a:pt x="9492" y="7995"/>
                    <a:pt x="9493" y="7993"/>
                    <a:pt x="9494" y="7990"/>
                  </a:cubicBezTo>
                  <a:cubicBezTo>
                    <a:pt x="9495" y="7987"/>
                    <a:pt x="9495" y="7983"/>
                    <a:pt x="9495" y="7980"/>
                  </a:cubicBezTo>
                  <a:cubicBezTo>
                    <a:pt x="9496" y="7978"/>
                    <a:pt x="9496" y="7976"/>
                    <a:pt x="9496" y="7976"/>
                  </a:cubicBezTo>
                  <a:lnTo>
                    <a:pt x="9495" y="7942"/>
                  </a:lnTo>
                  <a:close/>
                  <a:moveTo>
                    <a:pt x="9428" y="8002"/>
                  </a:moveTo>
                  <a:cubicBezTo>
                    <a:pt x="9420" y="8002"/>
                    <a:pt x="9414" y="8016"/>
                    <a:pt x="9414" y="8034"/>
                  </a:cubicBezTo>
                  <a:cubicBezTo>
                    <a:pt x="9414" y="8053"/>
                    <a:pt x="9420" y="8067"/>
                    <a:pt x="9428" y="8067"/>
                  </a:cubicBezTo>
                  <a:cubicBezTo>
                    <a:pt x="9436" y="8067"/>
                    <a:pt x="9442" y="8053"/>
                    <a:pt x="9442" y="8034"/>
                  </a:cubicBezTo>
                  <a:cubicBezTo>
                    <a:pt x="9442" y="8016"/>
                    <a:pt x="9436" y="8002"/>
                    <a:pt x="9428" y="8002"/>
                  </a:cubicBezTo>
                  <a:close/>
                  <a:moveTo>
                    <a:pt x="9374" y="8061"/>
                  </a:moveTo>
                  <a:cubicBezTo>
                    <a:pt x="9366" y="8061"/>
                    <a:pt x="9359" y="8076"/>
                    <a:pt x="9359" y="8093"/>
                  </a:cubicBezTo>
                  <a:cubicBezTo>
                    <a:pt x="9359" y="8110"/>
                    <a:pt x="9366" y="8124"/>
                    <a:pt x="9374" y="8124"/>
                  </a:cubicBezTo>
                  <a:cubicBezTo>
                    <a:pt x="9382" y="8124"/>
                    <a:pt x="9388" y="8110"/>
                    <a:pt x="9388" y="8093"/>
                  </a:cubicBezTo>
                  <a:cubicBezTo>
                    <a:pt x="9388" y="8076"/>
                    <a:pt x="9382" y="8061"/>
                    <a:pt x="9374" y="8061"/>
                  </a:cubicBezTo>
                  <a:close/>
                  <a:moveTo>
                    <a:pt x="9545" y="8061"/>
                  </a:moveTo>
                  <a:cubicBezTo>
                    <a:pt x="9534" y="8061"/>
                    <a:pt x="9525" y="8081"/>
                    <a:pt x="9525" y="8105"/>
                  </a:cubicBezTo>
                  <a:cubicBezTo>
                    <a:pt x="9525" y="8130"/>
                    <a:pt x="9534" y="8150"/>
                    <a:pt x="9545" y="8150"/>
                  </a:cubicBezTo>
                  <a:cubicBezTo>
                    <a:pt x="9555" y="8150"/>
                    <a:pt x="9565" y="8130"/>
                    <a:pt x="9565" y="8105"/>
                  </a:cubicBezTo>
                  <a:cubicBezTo>
                    <a:pt x="9565" y="8081"/>
                    <a:pt x="9555" y="8061"/>
                    <a:pt x="9545" y="8061"/>
                  </a:cubicBezTo>
                  <a:close/>
                  <a:moveTo>
                    <a:pt x="12727" y="8121"/>
                  </a:moveTo>
                  <a:lnTo>
                    <a:pt x="12758" y="8124"/>
                  </a:lnTo>
                  <a:cubicBezTo>
                    <a:pt x="12760" y="8131"/>
                    <a:pt x="12765" y="8146"/>
                    <a:pt x="12774" y="8178"/>
                  </a:cubicBezTo>
                  <a:lnTo>
                    <a:pt x="12776" y="8185"/>
                  </a:lnTo>
                  <a:lnTo>
                    <a:pt x="12787" y="8222"/>
                  </a:lnTo>
                  <a:cubicBezTo>
                    <a:pt x="12800" y="8266"/>
                    <a:pt x="12814" y="8311"/>
                    <a:pt x="12824" y="8357"/>
                  </a:cubicBezTo>
                  <a:lnTo>
                    <a:pt x="12826" y="8363"/>
                  </a:lnTo>
                  <a:cubicBezTo>
                    <a:pt x="12832" y="8388"/>
                    <a:pt x="12841" y="8426"/>
                    <a:pt x="12855" y="8446"/>
                  </a:cubicBezTo>
                  <a:cubicBezTo>
                    <a:pt x="12857" y="8480"/>
                    <a:pt x="12865" y="8498"/>
                    <a:pt x="12877" y="8519"/>
                  </a:cubicBezTo>
                  <a:cubicBezTo>
                    <a:pt x="12884" y="8532"/>
                    <a:pt x="12892" y="8547"/>
                    <a:pt x="12895" y="8565"/>
                  </a:cubicBezTo>
                  <a:cubicBezTo>
                    <a:pt x="12896" y="8573"/>
                    <a:pt x="12897" y="8585"/>
                    <a:pt x="12897" y="8602"/>
                  </a:cubicBezTo>
                  <a:cubicBezTo>
                    <a:pt x="12897" y="8605"/>
                    <a:pt x="12896" y="8608"/>
                    <a:pt x="12896" y="8611"/>
                  </a:cubicBezTo>
                  <a:cubicBezTo>
                    <a:pt x="12894" y="8627"/>
                    <a:pt x="12893" y="8646"/>
                    <a:pt x="12902" y="8668"/>
                  </a:cubicBezTo>
                  <a:cubicBezTo>
                    <a:pt x="12904" y="8675"/>
                    <a:pt x="12908" y="8683"/>
                    <a:pt x="12910" y="8691"/>
                  </a:cubicBezTo>
                  <a:lnTo>
                    <a:pt x="12912" y="8699"/>
                  </a:lnTo>
                  <a:cubicBezTo>
                    <a:pt x="12914" y="8711"/>
                    <a:pt x="12917" y="8729"/>
                    <a:pt x="12929" y="8739"/>
                  </a:cubicBezTo>
                  <a:cubicBezTo>
                    <a:pt x="12932" y="8742"/>
                    <a:pt x="12936" y="8744"/>
                    <a:pt x="12940" y="8747"/>
                  </a:cubicBezTo>
                  <a:cubicBezTo>
                    <a:pt x="12944" y="8749"/>
                    <a:pt x="12947" y="8751"/>
                    <a:pt x="12950" y="8754"/>
                  </a:cubicBezTo>
                  <a:cubicBezTo>
                    <a:pt x="12963" y="8767"/>
                    <a:pt x="12973" y="8785"/>
                    <a:pt x="12980" y="8805"/>
                  </a:cubicBezTo>
                  <a:cubicBezTo>
                    <a:pt x="12987" y="8831"/>
                    <a:pt x="12993" y="8860"/>
                    <a:pt x="12999" y="8890"/>
                  </a:cubicBezTo>
                  <a:cubicBezTo>
                    <a:pt x="13001" y="8903"/>
                    <a:pt x="13004" y="8914"/>
                    <a:pt x="13007" y="8927"/>
                  </a:cubicBezTo>
                  <a:cubicBezTo>
                    <a:pt x="13009" y="8936"/>
                    <a:pt x="13011" y="8946"/>
                    <a:pt x="13014" y="8955"/>
                  </a:cubicBezTo>
                  <a:cubicBezTo>
                    <a:pt x="13017" y="8966"/>
                    <a:pt x="13020" y="8976"/>
                    <a:pt x="13022" y="8986"/>
                  </a:cubicBezTo>
                  <a:cubicBezTo>
                    <a:pt x="13024" y="8999"/>
                    <a:pt x="13022" y="9017"/>
                    <a:pt x="13021" y="9035"/>
                  </a:cubicBezTo>
                  <a:lnTo>
                    <a:pt x="13020" y="9051"/>
                  </a:lnTo>
                  <a:cubicBezTo>
                    <a:pt x="13018" y="9087"/>
                    <a:pt x="13023" y="9116"/>
                    <a:pt x="13027" y="9143"/>
                  </a:cubicBezTo>
                  <a:cubicBezTo>
                    <a:pt x="13029" y="9160"/>
                    <a:pt x="13031" y="9176"/>
                    <a:pt x="13032" y="9192"/>
                  </a:cubicBezTo>
                  <a:cubicBezTo>
                    <a:pt x="13033" y="9233"/>
                    <a:pt x="13041" y="9259"/>
                    <a:pt x="13053" y="9286"/>
                  </a:cubicBezTo>
                  <a:cubicBezTo>
                    <a:pt x="13056" y="9295"/>
                    <a:pt x="13059" y="9306"/>
                    <a:pt x="13063" y="9317"/>
                  </a:cubicBezTo>
                  <a:cubicBezTo>
                    <a:pt x="13070" y="9343"/>
                    <a:pt x="13079" y="9375"/>
                    <a:pt x="13096" y="9390"/>
                  </a:cubicBezTo>
                  <a:cubicBezTo>
                    <a:pt x="13124" y="9413"/>
                    <a:pt x="13150" y="9462"/>
                    <a:pt x="13165" y="9518"/>
                  </a:cubicBezTo>
                  <a:lnTo>
                    <a:pt x="13167" y="9524"/>
                  </a:lnTo>
                  <a:cubicBezTo>
                    <a:pt x="13169" y="9532"/>
                    <a:pt x="13172" y="9543"/>
                    <a:pt x="13172" y="9549"/>
                  </a:cubicBezTo>
                  <a:cubicBezTo>
                    <a:pt x="13172" y="9553"/>
                    <a:pt x="13173" y="9556"/>
                    <a:pt x="13173" y="9561"/>
                  </a:cubicBezTo>
                  <a:cubicBezTo>
                    <a:pt x="13173" y="9573"/>
                    <a:pt x="13173" y="9588"/>
                    <a:pt x="13176" y="9606"/>
                  </a:cubicBezTo>
                  <a:cubicBezTo>
                    <a:pt x="13177" y="9609"/>
                    <a:pt x="13177" y="9611"/>
                    <a:pt x="13178" y="9615"/>
                  </a:cubicBezTo>
                  <a:cubicBezTo>
                    <a:pt x="13180" y="9626"/>
                    <a:pt x="13182" y="9642"/>
                    <a:pt x="13189" y="9655"/>
                  </a:cubicBezTo>
                  <a:lnTo>
                    <a:pt x="13192" y="9661"/>
                  </a:lnTo>
                  <a:cubicBezTo>
                    <a:pt x="13195" y="9667"/>
                    <a:pt x="13196" y="9667"/>
                    <a:pt x="13196" y="9669"/>
                  </a:cubicBezTo>
                  <a:cubicBezTo>
                    <a:pt x="13199" y="9691"/>
                    <a:pt x="13203" y="9714"/>
                    <a:pt x="13209" y="9735"/>
                  </a:cubicBezTo>
                  <a:cubicBezTo>
                    <a:pt x="13216" y="9766"/>
                    <a:pt x="13229" y="9786"/>
                    <a:pt x="13240" y="9805"/>
                  </a:cubicBezTo>
                  <a:cubicBezTo>
                    <a:pt x="13245" y="9813"/>
                    <a:pt x="13251" y="9823"/>
                    <a:pt x="13255" y="9832"/>
                  </a:cubicBezTo>
                  <a:cubicBezTo>
                    <a:pt x="13255" y="9834"/>
                    <a:pt x="13256" y="9840"/>
                    <a:pt x="13256" y="9843"/>
                  </a:cubicBezTo>
                  <a:cubicBezTo>
                    <a:pt x="13256" y="9853"/>
                    <a:pt x="13256" y="9867"/>
                    <a:pt x="13259" y="9880"/>
                  </a:cubicBezTo>
                  <a:cubicBezTo>
                    <a:pt x="13262" y="9897"/>
                    <a:pt x="13268" y="9908"/>
                    <a:pt x="13273" y="9916"/>
                  </a:cubicBezTo>
                  <a:lnTo>
                    <a:pt x="13276" y="9923"/>
                  </a:lnTo>
                  <a:cubicBezTo>
                    <a:pt x="13281" y="9932"/>
                    <a:pt x="13284" y="9946"/>
                    <a:pt x="13285" y="9953"/>
                  </a:cubicBezTo>
                  <a:cubicBezTo>
                    <a:pt x="13285" y="9955"/>
                    <a:pt x="13286" y="9956"/>
                    <a:pt x="13286" y="9959"/>
                  </a:cubicBezTo>
                  <a:cubicBezTo>
                    <a:pt x="13286" y="9969"/>
                    <a:pt x="13289" y="9987"/>
                    <a:pt x="13296" y="10002"/>
                  </a:cubicBezTo>
                  <a:cubicBezTo>
                    <a:pt x="13295" y="10007"/>
                    <a:pt x="13295" y="10010"/>
                    <a:pt x="13295" y="10016"/>
                  </a:cubicBezTo>
                  <a:cubicBezTo>
                    <a:pt x="13295" y="10020"/>
                    <a:pt x="13294" y="10027"/>
                    <a:pt x="13294" y="10034"/>
                  </a:cubicBezTo>
                  <a:cubicBezTo>
                    <a:pt x="13290" y="10064"/>
                    <a:pt x="13288" y="10087"/>
                    <a:pt x="13291" y="10107"/>
                  </a:cubicBezTo>
                  <a:cubicBezTo>
                    <a:pt x="13296" y="10140"/>
                    <a:pt x="13301" y="10169"/>
                    <a:pt x="13304" y="10199"/>
                  </a:cubicBezTo>
                  <a:cubicBezTo>
                    <a:pt x="13305" y="10210"/>
                    <a:pt x="13306" y="10221"/>
                    <a:pt x="13307" y="10233"/>
                  </a:cubicBezTo>
                  <a:cubicBezTo>
                    <a:pt x="13308" y="10252"/>
                    <a:pt x="13309" y="10268"/>
                    <a:pt x="13311" y="10284"/>
                  </a:cubicBezTo>
                  <a:cubicBezTo>
                    <a:pt x="13313" y="10299"/>
                    <a:pt x="13314" y="10309"/>
                    <a:pt x="13314" y="10323"/>
                  </a:cubicBezTo>
                  <a:cubicBezTo>
                    <a:pt x="13315" y="10348"/>
                    <a:pt x="13321" y="10364"/>
                    <a:pt x="13324" y="10375"/>
                  </a:cubicBezTo>
                  <a:cubicBezTo>
                    <a:pt x="13326" y="10381"/>
                    <a:pt x="13328" y="10386"/>
                    <a:pt x="13329" y="10392"/>
                  </a:cubicBezTo>
                  <a:cubicBezTo>
                    <a:pt x="13331" y="10406"/>
                    <a:pt x="13331" y="10423"/>
                    <a:pt x="13332" y="10441"/>
                  </a:cubicBezTo>
                  <a:cubicBezTo>
                    <a:pt x="13332" y="10456"/>
                    <a:pt x="13332" y="10470"/>
                    <a:pt x="13333" y="10483"/>
                  </a:cubicBezTo>
                  <a:cubicBezTo>
                    <a:pt x="13333" y="10485"/>
                    <a:pt x="13334" y="10487"/>
                    <a:pt x="13334" y="10489"/>
                  </a:cubicBezTo>
                  <a:cubicBezTo>
                    <a:pt x="13330" y="10482"/>
                    <a:pt x="13325" y="10473"/>
                    <a:pt x="13322" y="10471"/>
                  </a:cubicBezTo>
                  <a:cubicBezTo>
                    <a:pt x="13321" y="10470"/>
                    <a:pt x="13319" y="10468"/>
                    <a:pt x="13319" y="10468"/>
                  </a:cubicBezTo>
                  <a:cubicBezTo>
                    <a:pt x="13317" y="10461"/>
                    <a:pt x="13316" y="10455"/>
                    <a:pt x="13315" y="10448"/>
                  </a:cubicBezTo>
                  <a:cubicBezTo>
                    <a:pt x="13313" y="10431"/>
                    <a:pt x="13310" y="10410"/>
                    <a:pt x="13299" y="10391"/>
                  </a:cubicBezTo>
                  <a:cubicBezTo>
                    <a:pt x="13294" y="10381"/>
                    <a:pt x="13289" y="10373"/>
                    <a:pt x="13284" y="10366"/>
                  </a:cubicBezTo>
                  <a:cubicBezTo>
                    <a:pt x="13278" y="10358"/>
                    <a:pt x="13273" y="10352"/>
                    <a:pt x="13269" y="10343"/>
                  </a:cubicBezTo>
                  <a:cubicBezTo>
                    <a:pt x="13264" y="10334"/>
                    <a:pt x="13261" y="10322"/>
                    <a:pt x="13256" y="10309"/>
                  </a:cubicBezTo>
                  <a:cubicBezTo>
                    <a:pt x="13254" y="10302"/>
                    <a:pt x="13252" y="10295"/>
                    <a:pt x="13250" y="10289"/>
                  </a:cubicBezTo>
                  <a:cubicBezTo>
                    <a:pt x="13249" y="10285"/>
                    <a:pt x="13247" y="10282"/>
                    <a:pt x="13246" y="10276"/>
                  </a:cubicBezTo>
                  <a:cubicBezTo>
                    <a:pt x="13241" y="10260"/>
                    <a:pt x="13235" y="10239"/>
                    <a:pt x="13224" y="10229"/>
                  </a:cubicBezTo>
                  <a:cubicBezTo>
                    <a:pt x="13218" y="10223"/>
                    <a:pt x="13212" y="10221"/>
                    <a:pt x="13208" y="10219"/>
                  </a:cubicBezTo>
                  <a:cubicBezTo>
                    <a:pt x="13203" y="10218"/>
                    <a:pt x="13203" y="10218"/>
                    <a:pt x="13199" y="10209"/>
                  </a:cubicBezTo>
                  <a:cubicBezTo>
                    <a:pt x="13195" y="10198"/>
                    <a:pt x="13189" y="10183"/>
                    <a:pt x="13178" y="10178"/>
                  </a:cubicBezTo>
                  <a:cubicBezTo>
                    <a:pt x="13176" y="10177"/>
                    <a:pt x="13174" y="10176"/>
                    <a:pt x="13171" y="10176"/>
                  </a:cubicBezTo>
                  <a:cubicBezTo>
                    <a:pt x="13169" y="10176"/>
                    <a:pt x="13167" y="10176"/>
                    <a:pt x="13164" y="10178"/>
                  </a:cubicBezTo>
                  <a:cubicBezTo>
                    <a:pt x="13164" y="10174"/>
                    <a:pt x="13163" y="10169"/>
                    <a:pt x="13163" y="10167"/>
                  </a:cubicBezTo>
                  <a:cubicBezTo>
                    <a:pt x="13161" y="10151"/>
                    <a:pt x="13158" y="10131"/>
                    <a:pt x="13151" y="10116"/>
                  </a:cubicBezTo>
                  <a:cubicBezTo>
                    <a:pt x="13145" y="10104"/>
                    <a:pt x="13139" y="10098"/>
                    <a:pt x="13133" y="10093"/>
                  </a:cubicBezTo>
                  <a:cubicBezTo>
                    <a:pt x="13130" y="10089"/>
                    <a:pt x="13127" y="10086"/>
                    <a:pt x="13125" y="10082"/>
                  </a:cubicBezTo>
                  <a:cubicBezTo>
                    <a:pt x="13121" y="10073"/>
                    <a:pt x="13118" y="10058"/>
                    <a:pt x="13115" y="10039"/>
                  </a:cubicBezTo>
                  <a:cubicBezTo>
                    <a:pt x="13109" y="10006"/>
                    <a:pt x="13107" y="9976"/>
                    <a:pt x="13104" y="9937"/>
                  </a:cubicBezTo>
                  <a:cubicBezTo>
                    <a:pt x="13102" y="9907"/>
                    <a:pt x="13097" y="9877"/>
                    <a:pt x="13092" y="9845"/>
                  </a:cubicBezTo>
                  <a:cubicBezTo>
                    <a:pt x="13090" y="9833"/>
                    <a:pt x="13088" y="9821"/>
                    <a:pt x="13087" y="9809"/>
                  </a:cubicBezTo>
                  <a:cubicBezTo>
                    <a:pt x="13082" y="9770"/>
                    <a:pt x="13067" y="9679"/>
                    <a:pt x="13041" y="9674"/>
                  </a:cubicBezTo>
                  <a:lnTo>
                    <a:pt x="13040" y="9674"/>
                  </a:lnTo>
                  <a:cubicBezTo>
                    <a:pt x="13039" y="9671"/>
                    <a:pt x="13040" y="9668"/>
                    <a:pt x="13039" y="9666"/>
                  </a:cubicBezTo>
                  <a:cubicBezTo>
                    <a:pt x="13035" y="9654"/>
                    <a:pt x="13029" y="9646"/>
                    <a:pt x="13025" y="9641"/>
                  </a:cubicBezTo>
                  <a:cubicBezTo>
                    <a:pt x="13023" y="9639"/>
                    <a:pt x="13021" y="9638"/>
                    <a:pt x="13020" y="9637"/>
                  </a:cubicBezTo>
                  <a:cubicBezTo>
                    <a:pt x="13018" y="9633"/>
                    <a:pt x="13016" y="9629"/>
                    <a:pt x="13015" y="9624"/>
                  </a:cubicBezTo>
                  <a:cubicBezTo>
                    <a:pt x="13012" y="9617"/>
                    <a:pt x="13009" y="9610"/>
                    <a:pt x="13006" y="9604"/>
                  </a:cubicBezTo>
                  <a:cubicBezTo>
                    <a:pt x="12997" y="9588"/>
                    <a:pt x="12986" y="9572"/>
                    <a:pt x="12976" y="9559"/>
                  </a:cubicBezTo>
                  <a:cubicBezTo>
                    <a:pt x="12973" y="9534"/>
                    <a:pt x="12969" y="9503"/>
                    <a:pt x="12962" y="9484"/>
                  </a:cubicBezTo>
                  <a:cubicBezTo>
                    <a:pt x="12962" y="9478"/>
                    <a:pt x="12962" y="9474"/>
                    <a:pt x="12962" y="9468"/>
                  </a:cubicBezTo>
                  <a:cubicBezTo>
                    <a:pt x="12962" y="9442"/>
                    <a:pt x="12962" y="9411"/>
                    <a:pt x="12957" y="9384"/>
                  </a:cubicBezTo>
                  <a:cubicBezTo>
                    <a:pt x="12953" y="9359"/>
                    <a:pt x="12953" y="9340"/>
                    <a:pt x="12952" y="9314"/>
                  </a:cubicBezTo>
                  <a:cubicBezTo>
                    <a:pt x="12952" y="9303"/>
                    <a:pt x="12952" y="9291"/>
                    <a:pt x="12951" y="9279"/>
                  </a:cubicBezTo>
                  <a:cubicBezTo>
                    <a:pt x="12951" y="9275"/>
                    <a:pt x="12951" y="9271"/>
                    <a:pt x="12950" y="9266"/>
                  </a:cubicBezTo>
                  <a:lnTo>
                    <a:pt x="12962" y="9268"/>
                  </a:lnTo>
                  <a:lnTo>
                    <a:pt x="12961" y="9229"/>
                  </a:lnTo>
                  <a:cubicBezTo>
                    <a:pt x="12960" y="9193"/>
                    <a:pt x="12949" y="9173"/>
                    <a:pt x="12941" y="9155"/>
                  </a:cubicBezTo>
                  <a:cubicBezTo>
                    <a:pt x="12937" y="9147"/>
                    <a:pt x="12933" y="9139"/>
                    <a:pt x="12932" y="9131"/>
                  </a:cubicBezTo>
                  <a:cubicBezTo>
                    <a:pt x="12930" y="9121"/>
                    <a:pt x="12929" y="9109"/>
                    <a:pt x="12929" y="9095"/>
                  </a:cubicBezTo>
                  <a:cubicBezTo>
                    <a:pt x="12928" y="9066"/>
                    <a:pt x="12926" y="9024"/>
                    <a:pt x="12907" y="8998"/>
                  </a:cubicBezTo>
                  <a:lnTo>
                    <a:pt x="12902" y="8990"/>
                  </a:lnTo>
                  <a:cubicBezTo>
                    <a:pt x="12896" y="8984"/>
                    <a:pt x="12893" y="8980"/>
                    <a:pt x="12889" y="8969"/>
                  </a:cubicBezTo>
                  <a:cubicBezTo>
                    <a:pt x="12881" y="8949"/>
                    <a:pt x="12875" y="8935"/>
                    <a:pt x="12862" y="8921"/>
                  </a:cubicBezTo>
                  <a:lnTo>
                    <a:pt x="12859" y="8918"/>
                  </a:lnTo>
                  <a:cubicBezTo>
                    <a:pt x="12851" y="8910"/>
                    <a:pt x="12849" y="8907"/>
                    <a:pt x="12847" y="8898"/>
                  </a:cubicBezTo>
                  <a:cubicBezTo>
                    <a:pt x="12845" y="8892"/>
                    <a:pt x="12844" y="8885"/>
                    <a:pt x="12843" y="8878"/>
                  </a:cubicBezTo>
                  <a:lnTo>
                    <a:pt x="12840" y="8864"/>
                  </a:lnTo>
                  <a:lnTo>
                    <a:pt x="12834" y="8838"/>
                  </a:lnTo>
                  <a:lnTo>
                    <a:pt x="12824" y="8844"/>
                  </a:lnTo>
                  <a:cubicBezTo>
                    <a:pt x="12823" y="8835"/>
                    <a:pt x="12823" y="8826"/>
                    <a:pt x="12822" y="8818"/>
                  </a:cubicBezTo>
                  <a:cubicBezTo>
                    <a:pt x="12820" y="8809"/>
                    <a:pt x="12819" y="8801"/>
                    <a:pt x="12819" y="8793"/>
                  </a:cubicBezTo>
                  <a:cubicBezTo>
                    <a:pt x="12819" y="8791"/>
                    <a:pt x="12819" y="8790"/>
                    <a:pt x="12819" y="8788"/>
                  </a:cubicBezTo>
                  <a:cubicBezTo>
                    <a:pt x="12820" y="8788"/>
                    <a:pt x="12854" y="8782"/>
                    <a:pt x="12854" y="8782"/>
                  </a:cubicBezTo>
                  <a:lnTo>
                    <a:pt x="12837" y="8731"/>
                  </a:lnTo>
                  <a:cubicBezTo>
                    <a:pt x="12835" y="8727"/>
                    <a:pt x="12833" y="8723"/>
                    <a:pt x="12831" y="8721"/>
                  </a:cubicBezTo>
                  <a:cubicBezTo>
                    <a:pt x="12828" y="8717"/>
                    <a:pt x="12825" y="8714"/>
                    <a:pt x="12822" y="8711"/>
                  </a:cubicBezTo>
                  <a:cubicBezTo>
                    <a:pt x="12821" y="8710"/>
                    <a:pt x="12819" y="8708"/>
                    <a:pt x="12819" y="8707"/>
                  </a:cubicBezTo>
                  <a:cubicBezTo>
                    <a:pt x="12814" y="8697"/>
                    <a:pt x="12811" y="8693"/>
                    <a:pt x="12811" y="8693"/>
                  </a:cubicBezTo>
                  <a:lnTo>
                    <a:pt x="12810" y="8682"/>
                  </a:lnTo>
                  <a:lnTo>
                    <a:pt x="12805" y="8674"/>
                  </a:lnTo>
                  <a:cubicBezTo>
                    <a:pt x="12799" y="8663"/>
                    <a:pt x="12794" y="8638"/>
                    <a:pt x="12789" y="8617"/>
                  </a:cubicBezTo>
                  <a:lnTo>
                    <a:pt x="12786" y="8605"/>
                  </a:lnTo>
                  <a:cubicBezTo>
                    <a:pt x="12780" y="8581"/>
                    <a:pt x="12774" y="8559"/>
                    <a:pt x="12767" y="8539"/>
                  </a:cubicBezTo>
                  <a:lnTo>
                    <a:pt x="12761" y="8520"/>
                  </a:lnTo>
                  <a:cubicBezTo>
                    <a:pt x="12758" y="8508"/>
                    <a:pt x="12755" y="8496"/>
                    <a:pt x="12752" y="8483"/>
                  </a:cubicBezTo>
                  <a:cubicBezTo>
                    <a:pt x="12749" y="8468"/>
                    <a:pt x="12745" y="8451"/>
                    <a:pt x="12740" y="8437"/>
                  </a:cubicBezTo>
                  <a:cubicBezTo>
                    <a:pt x="12732" y="8411"/>
                    <a:pt x="12726" y="8389"/>
                    <a:pt x="12721" y="8366"/>
                  </a:cubicBezTo>
                  <a:lnTo>
                    <a:pt x="12716" y="8347"/>
                  </a:lnTo>
                  <a:cubicBezTo>
                    <a:pt x="12712" y="8330"/>
                    <a:pt x="12708" y="8314"/>
                    <a:pt x="12706" y="8298"/>
                  </a:cubicBezTo>
                  <a:cubicBezTo>
                    <a:pt x="12706" y="8290"/>
                    <a:pt x="12705" y="8281"/>
                    <a:pt x="12705" y="8272"/>
                  </a:cubicBezTo>
                  <a:cubicBezTo>
                    <a:pt x="12705" y="8255"/>
                    <a:pt x="12704" y="8235"/>
                    <a:pt x="12700" y="8213"/>
                  </a:cubicBezTo>
                  <a:cubicBezTo>
                    <a:pt x="12697" y="8198"/>
                    <a:pt x="12693" y="8185"/>
                    <a:pt x="12688" y="8173"/>
                  </a:cubicBezTo>
                  <a:cubicBezTo>
                    <a:pt x="12687" y="8168"/>
                    <a:pt x="12685" y="8164"/>
                    <a:pt x="12683" y="8159"/>
                  </a:cubicBezTo>
                  <a:cubicBezTo>
                    <a:pt x="12683" y="8157"/>
                    <a:pt x="12682" y="8154"/>
                    <a:pt x="12681" y="8152"/>
                  </a:cubicBezTo>
                  <a:cubicBezTo>
                    <a:pt x="12687" y="8161"/>
                    <a:pt x="12695" y="8167"/>
                    <a:pt x="12704" y="8170"/>
                  </a:cubicBezTo>
                  <a:lnTo>
                    <a:pt x="12713" y="8173"/>
                  </a:lnTo>
                  <a:lnTo>
                    <a:pt x="12719" y="8158"/>
                  </a:lnTo>
                  <a:cubicBezTo>
                    <a:pt x="12722" y="8148"/>
                    <a:pt x="12724" y="8134"/>
                    <a:pt x="12727" y="8121"/>
                  </a:cubicBezTo>
                  <a:close/>
                  <a:moveTo>
                    <a:pt x="18391" y="8540"/>
                  </a:moveTo>
                  <a:cubicBezTo>
                    <a:pt x="18371" y="8540"/>
                    <a:pt x="18361" y="8543"/>
                    <a:pt x="18351" y="8585"/>
                  </a:cubicBezTo>
                  <a:cubicBezTo>
                    <a:pt x="18342" y="8621"/>
                    <a:pt x="18330" y="8675"/>
                    <a:pt x="18322" y="8713"/>
                  </a:cubicBezTo>
                  <a:cubicBezTo>
                    <a:pt x="18312" y="8757"/>
                    <a:pt x="18311" y="8799"/>
                    <a:pt x="18315" y="8847"/>
                  </a:cubicBezTo>
                  <a:cubicBezTo>
                    <a:pt x="18321" y="8937"/>
                    <a:pt x="18358" y="8972"/>
                    <a:pt x="18372" y="9054"/>
                  </a:cubicBezTo>
                  <a:cubicBezTo>
                    <a:pt x="18373" y="9054"/>
                    <a:pt x="18377" y="9054"/>
                    <a:pt x="18377" y="9054"/>
                  </a:cubicBezTo>
                  <a:cubicBezTo>
                    <a:pt x="18379" y="9005"/>
                    <a:pt x="18376" y="8983"/>
                    <a:pt x="18389" y="8946"/>
                  </a:cubicBezTo>
                  <a:cubicBezTo>
                    <a:pt x="18408" y="8890"/>
                    <a:pt x="18399" y="8825"/>
                    <a:pt x="18401" y="8759"/>
                  </a:cubicBezTo>
                  <a:cubicBezTo>
                    <a:pt x="18402" y="8726"/>
                    <a:pt x="18409" y="8696"/>
                    <a:pt x="18410" y="8663"/>
                  </a:cubicBezTo>
                  <a:cubicBezTo>
                    <a:pt x="18410" y="8646"/>
                    <a:pt x="18411" y="8598"/>
                    <a:pt x="18405" y="8568"/>
                  </a:cubicBezTo>
                  <a:cubicBezTo>
                    <a:pt x="18403" y="8552"/>
                    <a:pt x="18398" y="8540"/>
                    <a:pt x="18391" y="8540"/>
                  </a:cubicBezTo>
                  <a:close/>
                  <a:moveTo>
                    <a:pt x="5190" y="8842"/>
                  </a:moveTo>
                  <a:cubicBezTo>
                    <a:pt x="5160" y="8851"/>
                    <a:pt x="5130" y="8867"/>
                    <a:pt x="5102" y="8887"/>
                  </a:cubicBezTo>
                  <a:cubicBezTo>
                    <a:pt x="5087" y="8898"/>
                    <a:pt x="5077" y="8915"/>
                    <a:pt x="5065" y="8933"/>
                  </a:cubicBezTo>
                  <a:cubicBezTo>
                    <a:pt x="5057" y="8944"/>
                    <a:pt x="5048" y="8956"/>
                    <a:pt x="5047" y="8978"/>
                  </a:cubicBezTo>
                  <a:cubicBezTo>
                    <a:pt x="5047" y="8989"/>
                    <a:pt x="5051" y="8996"/>
                    <a:pt x="5047" y="9006"/>
                  </a:cubicBezTo>
                  <a:cubicBezTo>
                    <a:pt x="5044" y="9014"/>
                    <a:pt x="5036" y="9015"/>
                    <a:pt x="5032" y="9017"/>
                  </a:cubicBezTo>
                  <a:cubicBezTo>
                    <a:pt x="5024" y="9020"/>
                    <a:pt x="5012" y="9030"/>
                    <a:pt x="5013" y="9054"/>
                  </a:cubicBezTo>
                  <a:cubicBezTo>
                    <a:pt x="5013" y="9060"/>
                    <a:pt x="5037" y="9021"/>
                    <a:pt x="5037" y="9052"/>
                  </a:cubicBezTo>
                  <a:cubicBezTo>
                    <a:pt x="5058" y="9058"/>
                    <a:pt x="5069" y="9029"/>
                    <a:pt x="5074" y="8990"/>
                  </a:cubicBezTo>
                  <a:cubicBezTo>
                    <a:pt x="5091" y="8992"/>
                    <a:pt x="5106" y="8988"/>
                    <a:pt x="5121" y="8969"/>
                  </a:cubicBezTo>
                  <a:cubicBezTo>
                    <a:pt x="5143" y="8940"/>
                    <a:pt x="5156" y="8905"/>
                    <a:pt x="5184" y="8904"/>
                  </a:cubicBezTo>
                  <a:cubicBezTo>
                    <a:pt x="5195" y="8904"/>
                    <a:pt x="5207" y="8909"/>
                    <a:pt x="5218" y="8916"/>
                  </a:cubicBezTo>
                  <a:cubicBezTo>
                    <a:pt x="5227" y="8922"/>
                    <a:pt x="5232" y="8934"/>
                    <a:pt x="5223" y="8946"/>
                  </a:cubicBezTo>
                  <a:cubicBezTo>
                    <a:pt x="5215" y="8957"/>
                    <a:pt x="5203" y="8948"/>
                    <a:pt x="5194" y="8956"/>
                  </a:cubicBezTo>
                  <a:cubicBezTo>
                    <a:pt x="5197" y="8953"/>
                    <a:pt x="5209" y="8981"/>
                    <a:pt x="5211" y="8984"/>
                  </a:cubicBezTo>
                  <a:cubicBezTo>
                    <a:pt x="5217" y="8993"/>
                    <a:pt x="5224" y="8996"/>
                    <a:pt x="5230" y="9000"/>
                  </a:cubicBezTo>
                  <a:cubicBezTo>
                    <a:pt x="5244" y="9008"/>
                    <a:pt x="5258" y="9009"/>
                    <a:pt x="5272" y="9009"/>
                  </a:cubicBezTo>
                  <a:cubicBezTo>
                    <a:pt x="5283" y="9009"/>
                    <a:pt x="5298" y="9005"/>
                    <a:pt x="5308" y="9020"/>
                  </a:cubicBezTo>
                  <a:cubicBezTo>
                    <a:pt x="5323" y="9044"/>
                    <a:pt x="5334" y="9072"/>
                    <a:pt x="5354" y="9078"/>
                  </a:cubicBezTo>
                  <a:cubicBezTo>
                    <a:pt x="5372" y="9084"/>
                    <a:pt x="5399" y="9074"/>
                    <a:pt x="5413" y="9103"/>
                  </a:cubicBezTo>
                  <a:cubicBezTo>
                    <a:pt x="5423" y="9124"/>
                    <a:pt x="5417" y="9151"/>
                    <a:pt x="5421" y="9175"/>
                  </a:cubicBezTo>
                  <a:cubicBezTo>
                    <a:pt x="5425" y="9193"/>
                    <a:pt x="5434" y="9218"/>
                    <a:pt x="5441" y="9228"/>
                  </a:cubicBezTo>
                  <a:cubicBezTo>
                    <a:pt x="5454" y="9244"/>
                    <a:pt x="5469" y="9231"/>
                    <a:pt x="5482" y="9234"/>
                  </a:cubicBezTo>
                  <a:cubicBezTo>
                    <a:pt x="5533" y="9247"/>
                    <a:pt x="5476" y="9339"/>
                    <a:pt x="5460" y="9370"/>
                  </a:cubicBezTo>
                  <a:cubicBezTo>
                    <a:pt x="5479" y="9367"/>
                    <a:pt x="5499" y="9359"/>
                    <a:pt x="5518" y="9356"/>
                  </a:cubicBezTo>
                  <a:cubicBezTo>
                    <a:pt x="5536" y="9353"/>
                    <a:pt x="5555" y="9349"/>
                    <a:pt x="5572" y="9353"/>
                  </a:cubicBezTo>
                  <a:cubicBezTo>
                    <a:pt x="5589" y="9356"/>
                    <a:pt x="5604" y="9374"/>
                    <a:pt x="5620" y="9367"/>
                  </a:cubicBezTo>
                  <a:cubicBezTo>
                    <a:pt x="5636" y="9360"/>
                    <a:pt x="5648" y="9344"/>
                    <a:pt x="5665" y="9344"/>
                  </a:cubicBezTo>
                  <a:cubicBezTo>
                    <a:pt x="5672" y="9343"/>
                    <a:pt x="5701" y="9341"/>
                    <a:pt x="5690" y="9307"/>
                  </a:cubicBezTo>
                  <a:cubicBezTo>
                    <a:pt x="5687" y="9295"/>
                    <a:pt x="5681" y="9298"/>
                    <a:pt x="5676" y="9293"/>
                  </a:cubicBezTo>
                  <a:cubicBezTo>
                    <a:pt x="5669" y="9284"/>
                    <a:pt x="5671" y="9272"/>
                    <a:pt x="5666" y="9259"/>
                  </a:cubicBezTo>
                  <a:cubicBezTo>
                    <a:pt x="5657" y="9237"/>
                    <a:pt x="5645" y="9235"/>
                    <a:pt x="5632" y="9234"/>
                  </a:cubicBezTo>
                  <a:cubicBezTo>
                    <a:pt x="5627" y="9234"/>
                    <a:pt x="5605" y="9236"/>
                    <a:pt x="5602" y="9222"/>
                  </a:cubicBezTo>
                  <a:cubicBezTo>
                    <a:pt x="5601" y="9211"/>
                    <a:pt x="5608" y="9205"/>
                    <a:pt x="5609" y="9195"/>
                  </a:cubicBezTo>
                  <a:cubicBezTo>
                    <a:pt x="5613" y="9162"/>
                    <a:pt x="5591" y="9176"/>
                    <a:pt x="5583" y="9171"/>
                  </a:cubicBezTo>
                  <a:cubicBezTo>
                    <a:pt x="5568" y="9161"/>
                    <a:pt x="5553" y="9138"/>
                    <a:pt x="5539" y="9121"/>
                  </a:cubicBezTo>
                  <a:cubicBezTo>
                    <a:pt x="5528" y="9108"/>
                    <a:pt x="5516" y="9100"/>
                    <a:pt x="5504" y="9086"/>
                  </a:cubicBezTo>
                  <a:cubicBezTo>
                    <a:pt x="5475" y="9050"/>
                    <a:pt x="5453" y="8991"/>
                    <a:pt x="5421" y="8966"/>
                  </a:cubicBezTo>
                  <a:cubicBezTo>
                    <a:pt x="5407" y="8955"/>
                    <a:pt x="5387" y="8971"/>
                    <a:pt x="5375" y="8949"/>
                  </a:cubicBezTo>
                  <a:cubicBezTo>
                    <a:pt x="5368" y="8936"/>
                    <a:pt x="5364" y="8915"/>
                    <a:pt x="5356" y="8901"/>
                  </a:cubicBezTo>
                  <a:cubicBezTo>
                    <a:pt x="5347" y="8884"/>
                    <a:pt x="5338" y="8876"/>
                    <a:pt x="5326" y="8870"/>
                  </a:cubicBezTo>
                  <a:cubicBezTo>
                    <a:pt x="5281" y="8847"/>
                    <a:pt x="5237" y="8829"/>
                    <a:pt x="5190" y="8842"/>
                  </a:cubicBezTo>
                  <a:close/>
                  <a:moveTo>
                    <a:pt x="15050" y="8958"/>
                  </a:moveTo>
                  <a:cubicBezTo>
                    <a:pt x="15046" y="8960"/>
                    <a:pt x="15045" y="8964"/>
                    <a:pt x="15038" y="8964"/>
                  </a:cubicBezTo>
                  <a:cubicBezTo>
                    <a:pt x="15037" y="8964"/>
                    <a:pt x="15036" y="8964"/>
                    <a:pt x="15035" y="8964"/>
                  </a:cubicBezTo>
                  <a:cubicBezTo>
                    <a:pt x="15040" y="8964"/>
                    <a:pt x="15045" y="8960"/>
                    <a:pt x="15050" y="8958"/>
                  </a:cubicBezTo>
                  <a:close/>
                  <a:moveTo>
                    <a:pt x="5783" y="9316"/>
                  </a:moveTo>
                  <a:cubicBezTo>
                    <a:pt x="5764" y="9316"/>
                    <a:pt x="5745" y="9330"/>
                    <a:pt x="5729" y="9356"/>
                  </a:cubicBezTo>
                  <a:lnTo>
                    <a:pt x="5708" y="9391"/>
                  </a:lnTo>
                  <a:lnTo>
                    <a:pt x="5771" y="9450"/>
                  </a:lnTo>
                  <a:cubicBezTo>
                    <a:pt x="5770" y="9467"/>
                    <a:pt x="5770" y="9483"/>
                    <a:pt x="5770" y="9498"/>
                  </a:cubicBezTo>
                  <a:cubicBezTo>
                    <a:pt x="5770" y="9511"/>
                    <a:pt x="5771" y="9524"/>
                    <a:pt x="5773" y="9535"/>
                  </a:cubicBezTo>
                  <a:cubicBezTo>
                    <a:pt x="5773" y="9539"/>
                    <a:pt x="5776" y="9552"/>
                    <a:pt x="5776" y="9552"/>
                  </a:cubicBezTo>
                  <a:cubicBezTo>
                    <a:pt x="5776" y="9552"/>
                    <a:pt x="5773" y="9556"/>
                    <a:pt x="5759" y="9556"/>
                  </a:cubicBezTo>
                  <a:cubicBezTo>
                    <a:pt x="5755" y="9556"/>
                    <a:pt x="5750" y="9557"/>
                    <a:pt x="5746" y="9556"/>
                  </a:cubicBezTo>
                  <a:cubicBezTo>
                    <a:pt x="5737" y="9555"/>
                    <a:pt x="5729" y="9548"/>
                    <a:pt x="5720" y="9542"/>
                  </a:cubicBezTo>
                  <a:cubicBezTo>
                    <a:pt x="5714" y="9539"/>
                    <a:pt x="5709" y="9536"/>
                    <a:pt x="5704" y="9533"/>
                  </a:cubicBezTo>
                  <a:lnTo>
                    <a:pt x="5698" y="9530"/>
                  </a:lnTo>
                  <a:cubicBezTo>
                    <a:pt x="5691" y="9526"/>
                    <a:pt x="5683" y="9521"/>
                    <a:pt x="5675" y="9521"/>
                  </a:cubicBezTo>
                  <a:cubicBezTo>
                    <a:pt x="5655" y="9521"/>
                    <a:pt x="5651" y="9562"/>
                    <a:pt x="5650" y="9575"/>
                  </a:cubicBezTo>
                  <a:cubicBezTo>
                    <a:pt x="5646" y="9627"/>
                    <a:pt x="5663" y="9644"/>
                    <a:pt x="5671" y="9652"/>
                  </a:cubicBezTo>
                  <a:cubicBezTo>
                    <a:pt x="5673" y="9654"/>
                    <a:pt x="5675" y="9656"/>
                    <a:pt x="5677" y="9658"/>
                  </a:cubicBezTo>
                  <a:cubicBezTo>
                    <a:pt x="5678" y="9659"/>
                    <a:pt x="5679" y="9662"/>
                    <a:pt x="5680" y="9664"/>
                  </a:cubicBezTo>
                  <a:cubicBezTo>
                    <a:pt x="5685" y="9674"/>
                    <a:pt x="5691" y="9685"/>
                    <a:pt x="5701" y="9687"/>
                  </a:cubicBezTo>
                  <a:lnTo>
                    <a:pt x="5702" y="9689"/>
                  </a:lnTo>
                  <a:cubicBezTo>
                    <a:pt x="5713" y="9689"/>
                    <a:pt x="5720" y="9672"/>
                    <a:pt x="5723" y="9663"/>
                  </a:cubicBezTo>
                  <a:cubicBezTo>
                    <a:pt x="5724" y="9661"/>
                    <a:pt x="5724" y="9660"/>
                    <a:pt x="5724" y="9660"/>
                  </a:cubicBezTo>
                  <a:cubicBezTo>
                    <a:pt x="5728" y="9656"/>
                    <a:pt x="5731" y="9657"/>
                    <a:pt x="5740" y="9657"/>
                  </a:cubicBezTo>
                  <a:lnTo>
                    <a:pt x="5748" y="9657"/>
                  </a:lnTo>
                  <a:cubicBezTo>
                    <a:pt x="5749" y="9657"/>
                    <a:pt x="5749" y="9657"/>
                    <a:pt x="5753" y="9661"/>
                  </a:cubicBezTo>
                  <a:cubicBezTo>
                    <a:pt x="5756" y="9666"/>
                    <a:pt x="5762" y="9671"/>
                    <a:pt x="5769" y="9675"/>
                  </a:cubicBezTo>
                  <a:cubicBezTo>
                    <a:pt x="5772" y="9677"/>
                    <a:pt x="5775" y="9678"/>
                    <a:pt x="5778" y="9678"/>
                  </a:cubicBezTo>
                  <a:cubicBezTo>
                    <a:pt x="5789" y="9678"/>
                    <a:pt x="5795" y="9664"/>
                    <a:pt x="5798" y="9655"/>
                  </a:cubicBezTo>
                  <a:cubicBezTo>
                    <a:pt x="5801" y="9655"/>
                    <a:pt x="5806" y="9657"/>
                    <a:pt x="5811" y="9658"/>
                  </a:cubicBezTo>
                  <a:cubicBezTo>
                    <a:pt x="5811" y="9692"/>
                    <a:pt x="5819" y="9734"/>
                    <a:pt x="5833" y="9752"/>
                  </a:cubicBezTo>
                  <a:lnTo>
                    <a:pt x="5840" y="9761"/>
                  </a:lnTo>
                  <a:lnTo>
                    <a:pt x="5846" y="9741"/>
                  </a:lnTo>
                  <a:lnTo>
                    <a:pt x="5853" y="9746"/>
                  </a:lnTo>
                  <a:lnTo>
                    <a:pt x="5856" y="9732"/>
                  </a:lnTo>
                  <a:cubicBezTo>
                    <a:pt x="5856" y="9730"/>
                    <a:pt x="5859" y="9725"/>
                    <a:pt x="5866" y="9704"/>
                  </a:cubicBezTo>
                  <a:cubicBezTo>
                    <a:pt x="5869" y="9698"/>
                    <a:pt x="5870" y="9692"/>
                    <a:pt x="5871" y="9690"/>
                  </a:cubicBezTo>
                  <a:cubicBezTo>
                    <a:pt x="5872" y="9686"/>
                    <a:pt x="5873" y="9681"/>
                    <a:pt x="5874" y="9675"/>
                  </a:cubicBezTo>
                  <a:cubicBezTo>
                    <a:pt x="5877" y="9662"/>
                    <a:pt x="5886" y="9625"/>
                    <a:pt x="5890" y="9624"/>
                  </a:cubicBezTo>
                  <a:cubicBezTo>
                    <a:pt x="5891" y="9625"/>
                    <a:pt x="5891" y="9628"/>
                    <a:pt x="5892" y="9630"/>
                  </a:cubicBezTo>
                  <a:cubicBezTo>
                    <a:pt x="5896" y="9637"/>
                    <a:pt x="5902" y="9649"/>
                    <a:pt x="5911" y="9652"/>
                  </a:cubicBezTo>
                  <a:lnTo>
                    <a:pt x="5915" y="9653"/>
                  </a:lnTo>
                  <a:cubicBezTo>
                    <a:pt x="5924" y="9653"/>
                    <a:pt x="5931" y="9644"/>
                    <a:pt x="5937" y="9637"/>
                  </a:cubicBezTo>
                  <a:cubicBezTo>
                    <a:pt x="5939" y="9635"/>
                    <a:pt x="5940" y="9633"/>
                    <a:pt x="5942" y="9632"/>
                  </a:cubicBezTo>
                  <a:cubicBezTo>
                    <a:pt x="5950" y="9626"/>
                    <a:pt x="5959" y="9623"/>
                    <a:pt x="5972" y="9623"/>
                  </a:cubicBezTo>
                  <a:cubicBezTo>
                    <a:pt x="5981" y="9623"/>
                    <a:pt x="5990" y="9623"/>
                    <a:pt x="5999" y="9624"/>
                  </a:cubicBezTo>
                  <a:lnTo>
                    <a:pt x="6004" y="9626"/>
                  </a:lnTo>
                  <a:cubicBezTo>
                    <a:pt x="6011" y="9645"/>
                    <a:pt x="6020" y="9649"/>
                    <a:pt x="6026" y="9649"/>
                  </a:cubicBezTo>
                  <a:cubicBezTo>
                    <a:pt x="6037" y="9649"/>
                    <a:pt x="6048" y="9633"/>
                    <a:pt x="6055" y="9607"/>
                  </a:cubicBezTo>
                  <a:cubicBezTo>
                    <a:pt x="6061" y="9583"/>
                    <a:pt x="6064" y="9544"/>
                    <a:pt x="6055" y="9512"/>
                  </a:cubicBezTo>
                  <a:cubicBezTo>
                    <a:pt x="6045" y="9481"/>
                    <a:pt x="6032" y="9478"/>
                    <a:pt x="6023" y="9475"/>
                  </a:cubicBezTo>
                  <a:cubicBezTo>
                    <a:pt x="6021" y="9474"/>
                    <a:pt x="6019" y="9473"/>
                    <a:pt x="6017" y="9472"/>
                  </a:cubicBezTo>
                  <a:cubicBezTo>
                    <a:pt x="5992" y="9454"/>
                    <a:pt x="5981" y="9430"/>
                    <a:pt x="5969" y="9387"/>
                  </a:cubicBezTo>
                  <a:cubicBezTo>
                    <a:pt x="5952" y="9330"/>
                    <a:pt x="5928" y="9328"/>
                    <a:pt x="5907" y="9327"/>
                  </a:cubicBezTo>
                  <a:cubicBezTo>
                    <a:pt x="5902" y="9326"/>
                    <a:pt x="5897" y="9326"/>
                    <a:pt x="5891" y="9325"/>
                  </a:cubicBezTo>
                  <a:cubicBezTo>
                    <a:pt x="5887" y="9324"/>
                    <a:pt x="5883" y="9322"/>
                    <a:pt x="5879" y="9320"/>
                  </a:cubicBezTo>
                  <a:cubicBezTo>
                    <a:pt x="5871" y="9318"/>
                    <a:pt x="5864" y="9316"/>
                    <a:pt x="5859" y="9316"/>
                  </a:cubicBezTo>
                  <a:cubicBezTo>
                    <a:pt x="5849" y="9316"/>
                    <a:pt x="5840" y="9327"/>
                    <a:pt x="5833" y="9348"/>
                  </a:cubicBezTo>
                  <a:cubicBezTo>
                    <a:pt x="5830" y="9346"/>
                    <a:pt x="5827" y="9345"/>
                    <a:pt x="5823" y="9344"/>
                  </a:cubicBezTo>
                  <a:cubicBezTo>
                    <a:pt x="5821" y="9343"/>
                    <a:pt x="5818" y="9341"/>
                    <a:pt x="5816" y="9340"/>
                  </a:cubicBezTo>
                  <a:cubicBezTo>
                    <a:pt x="5816" y="9340"/>
                    <a:pt x="5815" y="9337"/>
                    <a:pt x="5814" y="9336"/>
                  </a:cubicBezTo>
                  <a:cubicBezTo>
                    <a:pt x="5811" y="9331"/>
                    <a:pt x="5807" y="9324"/>
                    <a:pt x="5801" y="9320"/>
                  </a:cubicBezTo>
                  <a:cubicBezTo>
                    <a:pt x="5795" y="9317"/>
                    <a:pt x="5789" y="9316"/>
                    <a:pt x="5783" y="9316"/>
                  </a:cubicBezTo>
                  <a:close/>
                  <a:moveTo>
                    <a:pt x="5427" y="9613"/>
                  </a:moveTo>
                  <a:cubicBezTo>
                    <a:pt x="5421" y="9613"/>
                    <a:pt x="5416" y="9614"/>
                    <a:pt x="5411" y="9623"/>
                  </a:cubicBezTo>
                  <a:cubicBezTo>
                    <a:pt x="5408" y="9626"/>
                    <a:pt x="5402" y="9657"/>
                    <a:pt x="5401" y="9657"/>
                  </a:cubicBezTo>
                  <a:cubicBezTo>
                    <a:pt x="5411" y="9656"/>
                    <a:pt x="5420" y="9655"/>
                    <a:pt x="5427" y="9672"/>
                  </a:cubicBezTo>
                  <a:cubicBezTo>
                    <a:pt x="5433" y="9684"/>
                    <a:pt x="5435" y="9702"/>
                    <a:pt x="5442" y="9711"/>
                  </a:cubicBezTo>
                  <a:cubicBezTo>
                    <a:pt x="5449" y="9717"/>
                    <a:pt x="5454" y="9713"/>
                    <a:pt x="5461" y="9717"/>
                  </a:cubicBezTo>
                  <a:cubicBezTo>
                    <a:pt x="5466" y="9719"/>
                    <a:pt x="5471" y="9729"/>
                    <a:pt x="5477" y="9734"/>
                  </a:cubicBezTo>
                  <a:cubicBezTo>
                    <a:pt x="5478" y="9717"/>
                    <a:pt x="5484" y="9701"/>
                    <a:pt x="5492" y="9698"/>
                  </a:cubicBezTo>
                  <a:cubicBezTo>
                    <a:pt x="5502" y="9694"/>
                    <a:pt x="5507" y="9710"/>
                    <a:pt x="5516" y="9714"/>
                  </a:cubicBezTo>
                  <a:cubicBezTo>
                    <a:pt x="5528" y="9718"/>
                    <a:pt x="5547" y="9700"/>
                    <a:pt x="5534" y="9669"/>
                  </a:cubicBezTo>
                  <a:cubicBezTo>
                    <a:pt x="5529" y="9658"/>
                    <a:pt x="5521" y="9658"/>
                    <a:pt x="5515" y="9653"/>
                  </a:cubicBezTo>
                  <a:cubicBezTo>
                    <a:pt x="5505" y="9646"/>
                    <a:pt x="5498" y="9625"/>
                    <a:pt x="5487" y="9623"/>
                  </a:cubicBezTo>
                  <a:cubicBezTo>
                    <a:pt x="5467" y="9619"/>
                    <a:pt x="5446" y="9615"/>
                    <a:pt x="5427" y="9613"/>
                  </a:cubicBezTo>
                  <a:close/>
                  <a:moveTo>
                    <a:pt x="6138" y="9613"/>
                  </a:moveTo>
                  <a:cubicBezTo>
                    <a:pt x="6138" y="9613"/>
                    <a:pt x="6120" y="9615"/>
                    <a:pt x="6120" y="9644"/>
                  </a:cubicBezTo>
                  <a:cubicBezTo>
                    <a:pt x="6120" y="9668"/>
                    <a:pt x="6124" y="9688"/>
                    <a:pt x="6135" y="9692"/>
                  </a:cubicBezTo>
                  <a:cubicBezTo>
                    <a:pt x="6147" y="9696"/>
                    <a:pt x="6161" y="9698"/>
                    <a:pt x="6173" y="9695"/>
                  </a:cubicBezTo>
                  <a:cubicBezTo>
                    <a:pt x="6179" y="9694"/>
                    <a:pt x="6205" y="9696"/>
                    <a:pt x="6208" y="9690"/>
                  </a:cubicBezTo>
                  <a:cubicBezTo>
                    <a:pt x="6213" y="9679"/>
                    <a:pt x="6222" y="9666"/>
                    <a:pt x="6225" y="9650"/>
                  </a:cubicBezTo>
                  <a:cubicBezTo>
                    <a:pt x="6228" y="9632"/>
                    <a:pt x="6222" y="9613"/>
                    <a:pt x="6213" y="9613"/>
                  </a:cubicBezTo>
                  <a:cubicBezTo>
                    <a:pt x="6212" y="9613"/>
                    <a:pt x="6170" y="9613"/>
                    <a:pt x="6170" y="9613"/>
                  </a:cubicBezTo>
                  <a:lnTo>
                    <a:pt x="6138" y="9613"/>
                  </a:lnTo>
                  <a:close/>
                  <a:moveTo>
                    <a:pt x="18429" y="9613"/>
                  </a:moveTo>
                  <a:cubicBezTo>
                    <a:pt x="18387" y="9623"/>
                    <a:pt x="18400" y="9734"/>
                    <a:pt x="18405" y="9794"/>
                  </a:cubicBezTo>
                  <a:cubicBezTo>
                    <a:pt x="18407" y="9810"/>
                    <a:pt x="18410" y="9827"/>
                    <a:pt x="18412" y="9843"/>
                  </a:cubicBezTo>
                  <a:cubicBezTo>
                    <a:pt x="18414" y="9868"/>
                    <a:pt x="18409" y="9882"/>
                    <a:pt x="18409" y="9903"/>
                  </a:cubicBezTo>
                  <a:cubicBezTo>
                    <a:pt x="18409" y="9928"/>
                    <a:pt x="18427" y="9987"/>
                    <a:pt x="18415" y="10007"/>
                  </a:cubicBezTo>
                  <a:cubicBezTo>
                    <a:pt x="18404" y="10026"/>
                    <a:pt x="18392" y="9968"/>
                    <a:pt x="18384" y="10004"/>
                  </a:cubicBezTo>
                  <a:cubicBezTo>
                    <a:pt x="18378" y="10029"/>
                    <a:pt x="18394" y="10108"/>
                    <a:pt x="18398" y="10135"/>
                  </a:cubicBezTo>
                  <a:cubicBezTo>
                    <a:pt x="18402" y="10158"/>
                    <a:pt x="18425" y="10286"/>
                    <a:pt x="18438" y="10289"/>
                  </a:cubicBezTo>
                  <a:cubicBezTo>
                    <a:pt x="18448" y="10291"/>
                    <a:pt x="18444" y="10249"/>
                    <a:pt x="18447" y="10235"/>
                  </a:cubicBezTo>
                  <a:cubicBezTo>
                    <a:pt x="18450" y="10216"/>
                    <a:pt x="18469" y="10243"/>
                    <a:pt x="18464" y="10270"/>
                  </a:cubicBezTo>
                  <a:cubicBezTo>
                    <a:pt x="18459" y="10300"/>
                    <a:pt x="18444" y="10307"/>
                    <a:pt x="18455" y="10347"/>
                  </a:cubicBezTo>
                  <a:cubicBezTo>
                    <a:pt x="18464" y="10377"/>
                    <a:pt x="18482" y="10398"/>
                    <a:pt x="18497" y="10394"/>
                  </a:cubicBezTo>
                  <a:cubicBezTo>
                    <a:pt x="18514" y="10389"/>
                    <a:pt x="18526" y="10364"/>
                    <a:pt x="18544" y="10383"/>
                  </a:cubicBezTo>
                  <a:cubicBezTo>
                    <a:pt x="18558" y="10398"/>
                    <a:pt x="18572" y="10455"/>
                    <a:pt x="18587" y="10461"/>
                  </a:cubicBezTo>
                  <a:cubicBezTo>
                    <a:pt x="18612" y="10472"/>
                    <a:pt x="18582" y="10408"/>
                    <a:pt x="18584" y="10381"/>
                  </a:cubicBezTo>
                  <a:cubicBezTo>
                    <a:pt x="18601" y="10389"/>
                    <a:pt x="18608" y="10411"/>
                    <a:pt x="18619" y="10437"/>
                  </a:cubicBezTo>
                  <a:cubicBezTo>
                    <a:pt x="18630" y="10465"/>
                    <a:pt x="18645" y="10486"/>
                    <a:pt x="18657" y="10512"/>
                  </a:cubicBezTo>
                  <a:cubicBezTo>
                    <a:pt x="18665" y="10528"/>
                    <a:pt x="18681" y="10579"/>
                    <a:pt x="18694" y="10565"/>
                  </a:cubicBezTo>
                  <a:cubicBezTo>
                    <a:pt x="18709" y="10547"/>
                    <a:pt x="18693" y="10505"/>
                    <a:pt x="18686" y="10491"/>
                  </a:cubicBezTo>
                  <a:cubicBezTo>
                    <a:pt x="18671" y="10464"/>
                    <a:pt x="18659" y="10453"/>
                    <a:pt x="18659" y="10406"/>
                  </a:cubicBezTo>
                  <a:cubicBezTo>
                    <a:pt x="18670" y="10415"/>
                    <a:pt x="18708" y="10426"/>
                    <a:pt x="18701" y="10374"/>
                  </a:cubicBezTo>
                  <a:cubicBezTo>
                    <a:pt x="18696" y="10343"/>
                    <a:pt x="18676" y="10345"/>
                    <a:pt x="18664" y="10344"/>
                  </a:cubicBezTo>
                  <a:cubicBezTo>
                    <a:pt x="18648" y="10344"/>
                    <a:pt x="18638" y="10343"/>
                    <a:pt x="18624" y="10327"/>
                  </a:cubicBezTo>
                  <a:cubicBezTo>
                    <a:pt x="18608" y="10310"/>
                    <a:pt x="18586" y="10270"/>
                    <a:pt x="18568" y="10278"/>
                  </a:cubicBezTo>
                  <a:cubicBezTo>
                    <a:pt x="18543" y="10288"/>
                    <a:pt x="18541" y="10354"/>
                    <a:pt x="18521" y="10276"/>
                  </a:cubicBezTo>
                  <a:cubicBezTo>
                    <a:pt x="18510" y="10239"/>
                    <a:pt x="18503" y="10194"/>
                    <a:pt x="18497" y="10153"/>
                  </a:cubicBezTo>
                  <a:cubicBezTo>
                    <a:pt x="18492" y="10117"/>
                    <a:pt x="18487" y="10067"/>
                    <a:pt x="18497" y="10033"/>
                  </a:cubicBezTo>
                  <a:cubicBezTo>
                    <a:pt x="18506" y="10003"/>
                    <a:pt x="18524" y="9999"/>
                    <a:pt x="18533" y="9967"/>
                  </a:cubicBezTo>
                  <a:cubicBezTo>
                    <a:pt x="18540" y="9939"/>
                    <a:pt x="18548" y="9875"/>
                    <a:pt x="18543" y="9845"/>
                  </a:cubicBezTo>
                  <a:cubicBezTo>
                    <a:pt x="18534" y="9800"/>
                    <a:pt x="18514" y="9801"/>
                    <a:pt x="18518" y="9743"/>
                  </a:cubicBezTo>
                  <a:lnTo>
                    <a:pt x="18519" y="9647"/>
                  </a:lnTo>
                  <a:cubicBezTo>
                    <a:pt x="18519" y="9642"/>
                    <a:pt x="18520" y="9638"/>
                    <a:pt x="18519" y="9633"/>
                  </a:cubicBezTo>
                  <a:cubicBezTo>
                    <a:pt x="18505" y="9636"/>
                    <a:pt x="18489" y="9659"/>
                    <a:pt x="18475" y="9655"/>
                  </a:cubicBezTo>
                  <a:cubicBezTo>
                    <a:pt x="18459" y="9650"/>
                    <a:pt x="18448" y="9609"/>
                    <a:pt x="18429" y="9613"/>
                  </a:cubicBezTo>
                  <a:close/>
                  <a:moveTo>
                    <a:pt x="18451" y="10449"/>
                  </a:moveTo>
                  <a:cubicBezTo>
                    <a:pt x="18424" y="10450"/>
                    <a:pt x="18446" y="10478"/>
                    <a:pt x="18456" y="10503"/>
                  </a:cubicBezTo>
                  <a:cubicBezTo>
                    <a:pt x="18467" y="10529"/>
                    <a:pt x="18487" y="10696"/>
                    <a:pt x="18510" y="10620"/>
                  </a:cubicBezTo>
                  <a:cubicBezTo>
                    <a:pt x="18537" y="10533"/>
                    <a:pt x="18487" y="10449"/>
                    <a:pt x="18451" y="10449"/>
                  </a:cubicBezTo>
                  <a:close/>
                  <a:moveTo>
                    <a:pt x="16" y="10517"/>
                  </a:moveTo>
                  <a:cubicBezTo>
                    <a:pt x="7" y="10517"/>
                    <a:pt x="0" y="10534"/>
                    <a:pt x="0" y="10556"/>
                  </a:cubicBezTo>
                  <a:cubicBezTo>
                    <a:pt x="0" y="10577"/>
                    <a:pt x="7" y="10594"/>
                    <a:pt x="16" y="10594"/>
                  </a:cubicBezTo>
                  <a:cubicBezTo>
                    <a:pt x="25" y="10594"/>
                    <a:pt x="31" y="10577"/>
                    <a:pt x="31" y="10556"/>
                  </a:cubicBezTo>
                  <a:cubicBezTo>
                    <a:pt x="31" y="10534"/>
                    <a:pt x="25" y="10517"/>
                    <a:pt x="16" y="10517"/>
                  </a:cubicBezTo>
                  <a:close/>
                  <a:moveTo>
                    <a:pt x="18730" y="10569"/>
                  </a:moveTo>
                  <a:cubicBezTo>
                    <a:pt x="18717" y="10566"/>
                    <a:pt x="18702" y="10573"/>
                    <a:pt x="18688" y="10574"/>
                  </a:cubicBezTo>
                  <a:cubicBezTo>
                    <a:pt x="18683" y="10620"/>
                    <a:pt x="18714" y="10646"/>
                    <a:pt x="18725" y="10676"/>
                  </a:cubicBezTo>
                  <a:cubicBezTo>
                    <a:pt x="18748" y="10734"/>
                    <a:pt x="18721" y="10751"/>
                    <a:pt x="18696" y="10753"/>
                  </a:cubicBezTo>
                  <a:cubicBezTo>
                    <a:pt x="18694" y="10778"/>
                    <a:pt x="18699" y="10806"/>
                    <a:pt x="18709" y="10821"/>
                  </a:cubicBezTo>
                  <a:cubicBezTo>
                    <a:pt x="18723" y="10843"/>
                    <a:pt x="18726" y="10823"/>
                    <a:pt x="18728" y="10867"/>
                  </a:cubicBezTo>
                  <a:cubicBezTo>
                    <a:pt x="18729" y="10894"/>
                    <a:pt x="18725" y="10920"/>
                    <a:pt x="18732" y="10946"/>
                  </a:cubicBezTo>
                  <a:cubicBezTo>
                    <a:pt x="18737" y="10969"/>
                    <a:pt x="18753" y="10997"/>
                    <a:pt x="18766" y="10990"/>
                  </a:cubicBezTo>
                  <a:cubicBezTo>
                    <a:pt x="18767" y="10959"/>
                    <a:pt x="18765" y="10928"/>
                    <a:pt x="18757" y="10901"/>
                  </a:cubicBezTo>
                  <a:cubicBezTo>
                    <a:pt x="18750" y="10878"/>
                    <a:pt x="18741" y="10858"/>
                    <a:pt x="18744" y="10827"/>
                  </a:cubicBezTo>
                  <a:cubicBezTo>
                    <a:pt x="18750" y="10780"/>
                    <a:pt x="18779" y="10823"/>
                    <a:pt x="18789" y="10801"/>
                  </a:cubicBezTo>
                  <a:cubicBezTo>
                    <a:pt x="18798" y="10781"/>
                    <a:pt x="18787" y="10764"/>
                    <a:pt x="18781" y="10750"/>
                  </a:cubicBezTo>
                  <a:cubicBezTo>
                    <a:pt x="18766" y="10715"/>
                    <a:pt x="18768" y="10661"/>
                    <a:pt x="18760" y="10619"/>
                  </a:cubicBezTo>
                  <a:cubicBezTo>
                    <a:pt x="18754" y="10585"/>
                    <a:pt x="18743" y="10573"/>
                    <a:pt x="18730" y="10569"/>
                  </a:cubicBezTo>
                  <a:close/>
                  <a:moveTo>
                    <a:pt x="18632" y="10630"/>
                  </a:moveTo>
                  <a:cubicBezTo>
                    <a:pt x="18632" y="10660"/>
                    <a:pt x="18630" y="10691"/>
                    <a:pt x="18641" y="10713"/>
                  </a:cubicBezTo>
                  <a:cubicBezTo>
                    <a:pt x="18654" y="10695"/>
                    <a:pt x="18683" y="10690"/>
                    <a:pt x="18685" y="10738"/>
                  </a:cubicBezTo>
                  <a:lnTo>
                    <a:pt x="18688" y="10734"/>
                  </a:lnTo>
                  <a:cubicBezTo>
                    <a:pt x="18690" y="10677"/>
                    <a:pt x="18658" y="10622"/>
                    <a:pt x="18632" y="10630"/>
                  </a:cubicBezTo>
                  <a:close/>
                  <a:moveTo>
                    <a:pt x="99" y="10636"/>
                  </a:moveTo>
                  <a:cubicBezTo>
                    <a:pt x="90" y="10636"/>
                    <a:pt x="83" y="10653"/>
                    <a:pt x="83" y="10674"/>
                  </a:cubicBezTo>
                  <a:cubicBezTo>
                    <a:pt x="83" y="10696"/>
                    <a:pt x="90" y="10713"/>
                    <a:pt x="99" y="10713"/>
                  </a:cubicBezTo>
                  <a:cubicBezTo>
                    <a:pt x="107" y="10713"/>
                    <a:pt x="114" y="10696"/>
                    <a:pt x="114" y="10674"/>
                  </a:cubicBezTo>
                  <a:cubicBezTo>
                    <a:pt x="114" y="10653"/>
                    <a:pt x="107" y="10636"/>
                    <a:pt x="99" y="10636"/>
                  </a:cubicBezTo>
                  <a:close/>
                  <a:moveTo>
                    <a:pt x="139" y="10696"/>
                  </a:moveTo>
                  <a:cubicBezTo>
                    <a:pt x="135" y="10722"/>
                    <a:pt x="144" y="10721"/>
                    <a:pt x="149" y="10738"/>
                  </a:cubicBezTo>
                  <a:cubicBezTo>
                    <a:pt x="152" y="10751"/>
                    <a:pt x="153" y="10773"/>
                    <a:pt x="158" y="10784"/>
                  </a:cubicBezTo>
                  <a:cubicBezTo>
                    <a:pt x="168" y="10807"/>
                    <a:pt x="202" y="10811"/>
                    <a:pt x="206" y="10773"/>
                  </a:cubicBezTo>
                  <a:cubicBezTo>
                    <a:pt x="210" y="10740"/>
                    <a:pt x="189" y="10730"/>
                    <a:pt x="180" y="10716"/>
                  </a:cubicBezTo>
                  <a:cubicBezTo>
                    <a:pt x="166" y="10694"/>
                    <a:pt x="157" y="10694"/>
                    <a:pt x="139" y="10696"/>
                  </a:cubicBezTo>
                  <a:close/>
                  <a:moveTo>
                    <a:pt x="18559" y="10748"/>
                  </a:moveTo>
                  <a:cubicBezTo>
                    <a:pt x="18545" y="10752"/>
                    <a:pt x="18547" y="10777"/>
                    <a:pt x="18559" y="10790"/>
                  </a:cubicBezTo>
                  <a:cubicBezTo>
                    <a:pt x="18557" y="10792"/>
                    <a:pt x="18554" y="10790"/>
                    <a:pt x="18553" y="10796"/>
                  </a:cubicBezTo>
                  <a:cubicBezTo>
                    <a:pt x="18547" y="10819"/>
                    <a:pt x="18549" y="10896"/>
                    <a:pt x="18552" y="10921"/>
                  </a:cubicBezTo>
                  <a:cubicBezTo>
                    <a:pt x="18560" y="10993"/>
                    <a:pt x="18614" y="10939"/>
                    <a:pt x="18616" y="11031"/>
                  </a:cubicBezTo>
                  <a:cubicBezTo>
                    <a:pt x="18616" y="11029"/>
                    <a:pt x="18593" y="11060"/>
                    <a:pt x="18591" y="11068"/>
                  </a:cubicBezTo>
                  <a:cubicBezTo>
                    <a:pt x="18584" y="11092"/>
                    <a:pt x="18587" y="11098"/>
                    <a:pt x="18596" y="11118"/>
                  </a:cubicBezTo>
                  <a:cubicBezTo>
                    <a:pt x="18602" y="11134"/>
                    <a:pt x="18639" y="11218"/>
                    <a:pt x="18651" y="11192"/>
                  </a:cubicBezTo>
                  <a:cubicBezTo>
                    <a:pt x="18666" y="11158"/>
                    <a:pt x="18626" y="11088"/>
                    <a:pt x="18651" y="11041"/>
                  </a:cubicBezTo>
                  <a:cubicBezTo>
                    <a:pt x="18652" y="11056"/>
                    <a:pt x="18651" y="11123"/>
                    <a:pt x="18659" y="11129"/>
                  </a:cubicBezTo>
                  <a:cubicBezTo>
                    <a:pt x="18668" y="11136"/>
                    <a:pt x="18676" y="11068"/>
                    <a:pt x="18687" y="11058"/>
                  </a:cubicBezTo>
                  <a:cubicBezTo>
                    <a:pt x="18687" y="11093"/>
                    <a:pt x="18689" y="11112"/>
                    <a:pt x="18707" y="11117"/>
                  </a:cubicBezTo>
                  <a:cubicBezTo>
                    <a:pt x="18722" y="11120"/>
                    <a:pt x="18746" y="11081"/>
                    <a:pt x="18731" y="11051"/>
                  </a:cubicBezTo>
                  <a:cubicBezTo>
                    <a:pt x="18712" y="11013"/>
                    <a:pt x="18693" y="11012"/>
                    <a:pt x="18691" y="10946"/>
                  </a:cubicBezTo>
                  <a:cubicBezTo>
                    <a:pt x="18691" y="10922"/>
                    <a:pt x="18697" y="10869"/>
                    <a:pt x="18683" y="10861"/>
                  </a:cubicBezTo>
                  <a:cubicBezTo>
                    <a:pt x="18666" y="10851"/>
                    <a:pt x="18644" y="10936"/>
                    <a:pt x="18630" y="10879"/>
                  </a:cubicBezTo>
                  <a:cubicBezTo>
                    <a:pt x="18621" y="10844"/>
                    <a:pt x="18636" y="10823"/>
                    <a:pt x="18616" y="10801"/>
                  </a:cubicBezTo>
                  <a:cubicBezTo>
                    <a:pt x="18608" y="10791"/>
                    <a:pt x="18597" y="10789"/>
                    <a:pt x="18588" y="10776"/>
                  </a:cubicBezTo>
                  <a:cubicBezTo>
                    <a:pt x="18579" y="10765"/>
                    <a:pt x="18570" y="10746"/>
                    <a:pt x="18559" y="10748"/>
                  </a:cubicBezTo>
                  <a:close/>
                  <a:moveTo>
                    <a:pt x="18394" y="10808"/>
                  </a:moveTo>
                  <a:cubicBezTo>
                    <a:pt x="18391" y="10809"/>
                    <a:pt x="18391" y="10943"/>
                    <a:pt x="18388" y="10958"/>
                  </a:cubicBezTo>
                  <a:cubicBezTo>
                    <a:pt x="18379" y="11000"/>
                    <a:pt x="18353" y="11039"/>
                    <a:pt x="18338" y="11075"/>
                  </a:cubicBezTo>
                  <a:cubicBezTo>
                    <a:pt x="18297" y="11178"/>
                    <a:pt x="18268" y="11268"/>
                    <a:pt x="18272" y="11276"/>
                  </a:cubicBezTo>
                  <a:cubicBezTo>
                    <a:pt x="18277" y="11284"/>
                    <a:pt x="18314" y="11207"/>
                    <a:pt x="18355" y="11105"/>
                  </a:cubicBezTo>
                  <a:cubicBezTo>
                    <a:pt x="18368" y="11070"/>
                    <a:pt x="18380" y="11027"/>
                    <a:pt x="18395" y="10995"/>
                  </a:cubicBezTo>
                  <a:cubicBezTo>
                    <a:pt x="18404" y="10977"/>
                    <a:pt x="18426" y="10964"/>
                    <a:pt x="18429" y="10936"/>
                  </a:cubicBezTo>
                  <a:cubicBezTo>
                    <a:pt x="18401" y="10902"/>
                    <a:pt x="18410" y="10866"/>
                    <a:pt x="18400" y="10808"/>
                  </a:cubicBezTo>
                  <a:cubicBezTo>
                    <a:pt x="18398" y="10808"/>
                    <a:pt x="18396" y="10808"/>
                    <a:pt x="18394" y="10808"/>
                  </a:cubicBezTo>
                  <a:close/>
                  <a:moveTo>
                    <a:pt x="230" y="10876"/>
                  </a:moveTo>
                  <a:cubicBezTo>
                    <a:pt x="208" y="10863"/>
                    <a:pt x="203" y="10941"/>
                    <a:pt x="197" y="10978"/>
                  </a:cubicBezTo>
                  <a:cubicBezTo>
                    <a:pt x="194" y="10999"/>
                    <a:pt x="189" y="11062"/>
                    <a:pt x="201" y="11077"/>
                  </a:cubicBezTo>
                  <a:cubicBezTo>
                    <a:pt x="212" y="11090"/>
                    <a:pt x="232" y="11048"/>
                    <a:pt x="240" y="11035"/>
                  </a:cubicBezTo>
                  <a:cubicBezTo>
                    <a:pt x="255" y="11013"/>
                    <a:pt x="274" y="10992"/>
                    <a:pt x="266" y="10947"/>
                  </a:cubicBezTo>
                  <a:cubicBezTo>
                    <a:pt x="262" y="10921"/>
                    <a:pt x="242" y="10884"/>
                    <a:pt x="230" y="10876"/>
                  </a:cubicBezTo>
                  <a:close/>
                  <a:moveTo>
                    <a:pt x="5787" y="10918"/>
                  </a:moveTo>
                  <a:cubicBezTo>
                    <a:pt x="5790" y="10929"/>
                    <a:pt x="5792" y="10939"/>
                    <a:pt x="5795" y="10949"/>
                  </a:cubicBezTo>
                  <a:cubicBezTo>
                    <a:pt x="5802" y="10973"/>
                    <a:pt x="5808" y="10995"/>
                    <a:pt x="5807" y="11015"/>
                  </a:cubicBezTo>
                  <a:cubicBezTo>
                    <a:pt x="5806" y="11033"/>
                    <a:pt x="5798" y="11060"/>
                    <a:pt x="5792" y="11069"/>
                  </a:cubicBezTo>
                  <a:lnTo>
                    <a:pt x="5791" y="11063"/>
                  </a:lnTo>
                  <a:cubicBezTo>
                    <a:pt x="5787" y="11038"/>
                    <a:pt x="5783" y="11028"/>
                    <a:pt x="5777" y="11010"/>
                  </a:cubicBezTo>
                  <a:cubicBezTo>
                    <a:pt x="5768" y="10985"/>
                    <a:pt x="5767" y="10971"/>
                    <a:pt x="5778" y="10940"/>
                  </a:cubicBezTo>
                  <a:cubicBezTo>
                    <a:pt x="5778" y="10940"/>
                    <a:pt x="5786" y="10921"/>
                    <a:pt x="5787" y="10918"/>
                  </a:cubicBezTo>
                  <a:close/>
                  <a:moveTo>
                    <a:pt x="18797" y="11047"/>
                  </a:moveTo>
                  <a:cubicBezTo>
                    <a:pt x="18795" y="11050"/>
                    <a:pt x="18795" y="11056"/>
                    <a:pt x="18796" y="11066"/>
                  </a:cubicBezTo>
                  <a:cubicBezTo>
                    <a:pt x="18799" y="11091"/>
                    <a:pt x="18806" y="11115"/>
                    <a:pt x="18807" y="11142"/>
                  </a:cubicBezTo>
                  <a:cubicBezTo>
                    <a:pt x="18808" y="11182"/>
                    <a:pt x="18776" y="11170"/>
                    <a:pt x="18764" y="11179"/>
                  </a:cubicBezTo>
                  <a:cubicBezTo>
                    <a:pt x="18759" y="11189"/>
                    <a:pt x="18755" y="11190"/>
                    <a:pt x="18755" y="11206"/>
                  </a:cubicBezTo>
                  <a:cubicBezTo>
                    <a:pt x="18755" y="11219"/>
                    <a:pt x="18758" y="11231"/>
                    <a:pt x="18757" y="11243"/>
                  </a:cubicBezTo>
                  <a:cubicBezTo>
                    <a:pt x="18749" y="11242"/>
                    <a:pt x="18741" y="11215"/>
                    <a:pt x="18732" y="11231"/>
                  </a:cubicBezTo>
                  <a:cubicBezTo>
                    <a:pt x="18724" y="11245"/>
                    <a:pt x="18727" y="11268"/>
                    <a:pt x="18726" y="11286"/>
                  </a:cubicBezTo>
                  <a:cubicBezTo>
                    <a:pt x="18724" y="11305"/>
                    <a:pt x="18714" y="11320"/>
                    <a:pt x="18705" y="11314"/>
                  </a:cubicBezTo>
                  <a:cubicBezTo>
                    <a:pt x="18696" y="11309"/>
                    <a:pt x="18701" y="11281"/>
                    <a:pt x="18700" y="11266"/>
                  </a:cubicBezTo>
                  <a:cubicBezTo>
                    <a:pt x="18699" y="11244"/>
                    <a:pt x="18685" y="11232"/>
                    <a:pt x="18676" y="11225"/>
                  </a:cubicBezTo>
                  <a:cubicBezTo>
                    <a:pt x="18651" y="11205"/>
                    <a:pt x="18655" y="11250"/>
                    <a:pt x="18644" y="11277"/>
                  </a:cubicBezTo>
                  <a:cubicBezTo>
                    <a:pt x="18631" y="11310"/>
                    <a:pt x="18606" y="11311"/>
                    <a:pt x="18592" y="11350"/>
                  </a:cubicBezTo>
                  <a:cubicBezTo>
                    <a:pt x="18585" y="11370"/>
                    <a:pt x="18587" y="11383"/>
                    <a:pt x="18586" y="11407"/>
                  </a:cubicBezTo>
                  <a:cubicBezTo>
                    <a:pt x="18585" y="11419"/>
                    <a:pt x="18580" y="11428"/>
                    <a:pt x="18578" y="11439"/>
                  </a:cubicBezTo>
                  <a:cubicBezTo>
                    <a:pt x="18576" y="11455"/>
                    <a:pt x="18574" y="11494"/>
                    <a:pt x="18585" y="11499"/>
                  </a:cubicBezTo>
                  <a:cubicBezTo>
                    <a:pt x="18597" y="11505"/>
                    <a:pt x="18598" y="11464"/>
                    <a:pt x="18601" y="11450"/>
                  </a:cubicBezTo>
                  <a:cubicBezTo>
                    <a:pt x="18606" y="11429"/>
                    <a:pt x="18609" y="11408"/>
                    <a:pt x="18614" y="11387"/>
                  </a:cubicBezTo>
                  <a:cubicBezTo>
                    <a:pt x="18620" y="11358"/>
                    <a:pt x="18624" y="11374"/>
                    <a:pt x="18630" y="11390"/>
                  </a:cubicBezTo>
                  <a:cubicBezTo>
                    <a:pt x="18638" y="11409"/>
                    <a:pt x="18652" y="11423"/>
                    <a:pt x="18664" y="11413"/>
                  </a:cubicBezTo>
                  <a:cubicBezTo>
                    <a:pt x="18676" y="11403"/>
                    <a:pt x="18680" y="11361"/>
                    <a:pt x="18694" y="11359"/>
                  </a:cubicBezTo>
                  <a:cubicBezTo>
                    <a:pt x="18710" y="11357"/>
                    <a:pt x="18726" y="11401"/>
                    <a:pt x="18727" y="11431"/>
                  </a:cubicBezTo>
                  <a:cubicBezTo>
                    <a:pt x="18727" y="11456"/>
                    <a:pt x="18719" y="11467"/>
                    <a:pt x="18716" y="11487"/>
                  </a:cubicBezTo>
                  <a:cubicBezTo>
                    <a:pt x="18712" y="11508"/>
                    <a:pt x="18713" y="11540"/>
                    <a:pt x="18715" y="11561"/>
                  </a:cubicBezTo>
                  <a:cubicBezTo>
                    <a:pt x="18719" y="11599"/>
                    <a:pt x="18738" y="11630"/>
                    <a:pt x="18752" y="11650"/>
                  </a:cubicBezTo>
                  <a:cubicBezTo>
                    <a:pt x="18760" y="11662"/>
                    <a:pt x="18770" y="11682"/>
                    <a:pt x="18779" y="11677"/>
                  </a:cubicBezTo>
                  <a:cubicBezTo>
                    <a:pt x="18786" y="11673"/>
                    <a:pt x="18792" y="11648"/>
                    <a:pt x="18798" y="11647"/>
                  </a:cubicBezTo>
                  <a:cubicBezTo>
                    <a:pt x="18807" y="11646"/>
                    <a:pt x="18802" y="11679"/>
                    <a:pt x="18805" y="11689"/>
                  </a:cubicBezTo>
                  <a:cubicBezTo>
                    <a:pt x="18809" y="11707"/>
                    <a:pt x="18820" y="11691"/>
                    <a:pt x="18825" y="11680"/>
                  </a:cubicBezTo>
                  <a:cubicBezTo>
                    <a:pt x="18835" y="11650"/>
                    <a:pt x="18827" y="11594"/>
                    <a:pt x="18818" y="11566"/>
                  </a:cubicBezTo>
                  <a:cubicBezTo>
                    <a:pt x="18814" y="11553"/>
                    <a:pt x="18810" y="11550"/>
                    <a:pt x="18809" y="11533"/>
                  </a:cubicBezTo>
                  <a:cubicBezTo>
                    <a:pt x="18808" y="11521"/>
                    <a:pt x="18809" y="11507"/>
                    <a:pt x="18810" y="11495"/>
                  </a:cubicBezTo>
                  <a:cubicBezTo>
                    <a:pt x="18812" y="11480"/>
                    <a:pt x="18824" y="11429"/>
                    <a:pt x="18835" y="11442"/>
                  </a:cubicBezTo>
                  <a:cubicBezTo>
                    <a:pt x="18839" y="11448"/>
                    <a:pt x="18840" y="11459"/>
                    <a:pt x="18842" y="11468"/>
                  </a:cubicBezTo>
                  <a:cubicBezTo>
                    <a:pt x="18844" y="11479"/>
                    <a:pt x="18845" y="11482"/>
                    <a:pt x="18849" y="11488"/>
                  </a:cubicBezTo>
                  <a:cubicBezTo>
                    <a:pt x="18857" y="11503"/>
                    <a:pt x="18860" y="11521"/>
                    <a:pt x="18860" y="11544"/>
                  </a:cubicBezTo>
                  <a:lnTo>
                    <a:pt x="18862" y="11566"/>
                  </a:lnTo>
                  <a:cubicBezTo>
                    <a:pt x="18858" y="11507"/>
                    <a:pt x="18884" y="11475"/>
                    <a:pt x="18883" y="11418"/>
                  </a:cubicBezTo>
                  <a:cubicBezTo>
                    <a:pt x="18883" y="11387"/>
                    <a:pt x="18878" y="11358"/>
                    <a:pt x="18872" y="11330"/>
                  </a:cubicBezTo>
                  <a:cubicBezTo>
                    <a:pt x="18868" y="11306"/>
                    <a:pt x="18871" y="11275"/>
                    <a:pt x="18865" y="11254"/>
                  </a:cubicBezTo>
                  <a:cubicBezTo>
                    <a:pt x="18862" y="11241"/>
                    <a:pt x="18849" y="11244"/>
                    <a:pt x="18847" y="11233"/>
                  </a:cubicBezTo>
                  <a:cubicBezTo>
                    <a:pt x="18846" y="11222"/>
                    <a:pt x="18857" y="11209"/>
                    <a:pt x="18857" y="11196"/>
                  </a:cubicBezTo>
                  <a:cubicBezTo>
                    <a:pt x="18857" y="11178"/>
                    <a:pt x="18851" y="11164"/>
                    <a:pt x="18847" y="11149"/>
                  </a:cubicBezTo>
                  <a:cubicBezTo>
                    <a:pt x="18843" y="11131"/>
                    <a:pt x="18837" y="11116"/>
                    <a:pt x="18830" y="11103"/>
                  </a:cubicBezTo>
                  <a:cubicBezTo>
                    <a:pt x="18821" y="11087"/>
                    <a:pt x="18813" y="11073"/>
                    <a:pt x="18805" y="11055"/>
                  </a:cubicBezTo>
                  <a:cubicBezTo>
                    <a:pt x="18802" y="11048"/>
                    <a:pt x="18798" y="11045"/>
                    <a:pt x="18797" y="11047"/>
                  </a:cubicBezTo>
                  <a:close/>
                  <a:moveTo>
                    <a:pt x="15812" y="11051"/>
                  </a:moveTo>
                  <a:cubicBezTo>
                    <a:pt x="15797" y="11065"/>
                    <a:pt x="15802" y="11123"/>
                    <a:pt x="15797" y="11149"/>
                  </a:cubicBezTo>
                  <a:cubicBezTo>
                    <a:pt x="15791" y="11181"/>
                    <a:pt x="15795" y="11214"/>
                    <a:pt x="15787" y="11249"/>
                  </a:cubicBezTo>
                  <a:cubicBezTo>
                    <a:pt x="15775" y="11302"/>
                    <a:pt x="15784" y="11308"/>
                    <a:pt x="15790" y="11356"/>
                  </a:cubicBezTo>
                  <a:cubicBezTo>
                    <a:pt x="15795" y="11398"/>
                    <a:pt x="15791" y="11445"/>
                    <a:pt x="15797" y="11490"/>
                  </a:cubicBezTo>
                  <a:cubicBezTo>
                    <a:pt x="15803" y="11530"/>
                    <a:pt x="15807" y="11604"/>
                    <a:pt x="15818" y="11637"/>
                  </a:cubicBezTo>
                  <a:cubicBezTo>
                    <a:pt x="15827" y="11662"/>
                    <a:pt x="15837" y="11656"/>
                    <a:pt x="15851" y="11647"/>
                  </a:cubicBezTo>
                  <a:cubicBezTo>
                    <a:pt x="15872" y="11633"/>
                    <a:pt x="15910" y="11599"/>
                    <a:pt x="15922" y="11553"/>
                  </a:cubicBezTo>
                  <a:cubicBezTo>
                    <a:pt x="15939" y="11487"/>
                    <a:pt x="15924" y="11397"/>
                    <a:pt x="15911" y="11334"/>
                  </a:cubicBezTo>
                  <a:cubicBezTo>
                    <a:pt x="15898" y="11272"/>
                    <a:pt x="15880" y="11215"/>
                    <a:pt x="15865" y="11157"/>
                  </a:cubicBezTo>
                  <a:cubicBezTo>
                    <a:pt x="15857" y="11128"/>
                    <a:pt x="15834" y="11028"/>
                    <a:pt x="15812" y="11051"/>
                  </a:cubicBezTo>
                  <a:close/>
                  <a:moveTo>
                    <a:pt x="18265" y="11465"/>
                  </a:moveTo>
                  <a:cubicBezTo>
                    <a:pt x="18241" y="11465"/>
                    <a:pt x="18230" y="11513"/>
                    <a:pt x="18225" y="11536"/>
                  </a:cubicBezTo>
                  <a:cubicBezTo>
                    <a:pt x="18223" y="11548"/>
                    <a:pt x="18218" y="11558"/>
                    <a:pt x="18214" y="11570"/>
                  </a:cubicBezTo>
                  <a:cubicBezTo>
                    <a:pt x="18205" y="11592"/>
                    <a:pt x="18197" y="11617"/>
                    <a:pt x="18194" y="11653"/>
                  </a:cubicBezTo>
                  <a:cubicBezTo>
                    <a:pt x="18194" y="11661"/>
                    <a:pt x="18194" y="11668"/>
                    <a:pt x="18194" y="11675"/>
                  </a:cubicBezTo>
                  <a:cubicBezTo>
                    <a:pt x="18193" y="11688"/>
                    <a:pt x="18193" y="11691"/>
                    <a:pt x="18191" y="11697"/>
                  </a:cubicBezTo>
                  <a:lnTo>
                    <a:pt x="18197" y="11707"/>
                  </a:lnTo>
                  <a:lnTo>
                    <a:pt x="18188" y="11701"/>
                  </a:lnTo>
                  <a:cubicBezTo>
                    <a:pt x="18185" y="11702"/>
                    <a:pt x="18181" y="11704"/>
                    <a:pt x="18177" y="11706"/>
                  </a:cubicBezTo>
                  <a:cubicBezTo>
                    <a:pt x="18163" y="11715"/>
                    <a:pt x="18146" y="11739"/>
                    <a:pt x="18149" y="11777"/>
                  </a:cubicBezTo>
                  <a:cubicBezTo>
                    <a:pt x="18149" y="11791"/>
                    <a:pt x="18152" y="11800"/>
                    <a:pt x="18155" y="11806"/>
                  </a:cubicBezTo>
                  <a:cubicBezTo>
                    <a:pt x="18154" y="11807"/>
                    <a:pt x="18153" y="11808"/>
                    <a:pt x="18153" y="11809"/>
                  </a:cubicBezTo>
                  <a:cubicBezTo>
                    <a:pt x="18151" y="11812"/>
                    <a:pt x="18150" y="11820"/>
                    <a:pt x="18149" y="11823"/>
                  </a:cubicBezTo>
                  <a:cubicBezTo>
                    <a:pt x="18131" y="11823"/>
                    <a:pt x="18119" y="11838"/>
                    <a:pt x="18108" y="11854"/>
                  </a:cubicBezTo>
                  <a:cubicBezTo>
                    <a:pt x="18104" y="11859"/>
                    <a:pt x="18099" y="11862"/>
                    <a:pt x="18093" y="11866"/>
                  </a:cubicBezTo>
                  <a:cubicBezTo>
                    <a:pt x="18091" y="11868"/>
                    <a:pt x="18089" y="11872"/>
                    <a:pt x="18086" y="11874"/>
                  </a:cubicBezTo>
                  <a:cubicBezTo>
                    <a:pt x="18083" y="11872"/>
                    <a:pt x="18080" y="11869"/>
                    <a:pt x="18077" y="11869"/>
                  </a:cubicBezTo>
                  <a:cubicBezTo>
                    <a:pt x="18060" y="11869"/>
                    <a:pt x="18056" y="11904"/>
                    <a:pt x="18054" y="11917"/>
                  </a:cubicBezTo>
                  <a:cubicBezTo>
                    <a:pt x="18054" y="11920"/>
                    <a:pt x="18053" y="11922"/>
                    <a:pt x="18053" y="11925"/>
                  </a:cubicBezTo>
                  <a:cubicBezTo>
                    <a:pt x="18047" y="11952"/>
                    <a:pt x="18038" y="11977"/>
                    <a:pt x="18028" y="12002"/>
                  </a:cubicBezTo>
                  <a:cubicBezTo>
                    <a:pt x="18020" y="12025"/>
                    <a:pt x="18010" y="12048"/>
                    <a:pt x="18003" y="12076"/>
                  </a:cubicBezTo>
                  <a:cubicBezTo>
                    <a:pt x="17997" y="12103"/>
                    <a:pt x="17996" y="12103"/>
                    <a:pt x="17975" y="12111"/>
                  </a:cubicBezTo>
                  <a:cubicBezTo>
                    <a:pt x="17953" y="12120"/>
                    <a:pt x="17932" y="12134"/>
                    <a:pt x="17912" y="12156"/>
                  </a:cubicBezTo>
                  <a:cubicBezTo>
                    <a:pt x="17892" y="12177"/>
                    <a:pt x="17880" y="12212"/>
                    <a:pt x="17876" y="12264"/>
                  </a:cubicBezTo>
                  <a:cubicBezTo>
                    <a:pt x="17875" y="12275"/>
                    <a:pt x="17875" y="12288"/>
                    <a:pt x="17875" y="12303"/>
                  </a:cubicBezTo>
                  <a:cubicBezTo>
                    <a:pt x="17875" y="12331"/>
                    <a:pt x="17874" y="12349"/>
                    <a:pt x="17868" y="12352"/>
                  </a:cubicBezTo>
                  <a:cubicBezTo>
                    <a:pt x="17864" y="12352"/>
                    <a:pt x="17859" y="12346"/>
                    <a:pt x="17853" y="12340"/>
                  </a:cubicBezTo>
                  <a:cubicBezTo>
                    <a:pt x="17845" y="12332"/>
                    <a:pt x="17836" y="12324"/>
                    <a:pt x="17826" y="12323"/>
                  </a:cubicBezTo>
                  <a:cubicBezTo>
                    <a:pt x="17805" y="12321"/>
                    <a:pt x="17805" y="12308"/>
                    <a:pt x="17805" y="12298"/>
                  </a:cubicBezTo>
                  <a:lnTo>
                    <a:pt x="17806" y="12239"/>
                  </a:lnTo>
                  <a:lnTo>
                    <a:pt x="17784" y="12266"/>
                  </a:lnTo>
                  <a:lnTo>
                    <a:pt x="17782" y="12258"/>
                  </a:lnTo>
                  <a:lnTo>
                    <a:pt x="17768" y="12275"/>
                  </a:lnTo>
                  <a:cubicBezTo>
                    <a:pt x="17725" y="12331"/>
                    <a:pt x="17714" y="12444"/>
                    <a:pt x="17719" y="12531"/>
                  </a:cubicBezTo>
                  <a:cubicBezTo>
                    <a:pt x="17721" y="12560"/>
                    <a:pt x="17728" y="12581"/>
                    <a:pt x="17734" y="12599"/>
                  </a:cubicBezTo>
                  <a:cubicBezTo>
                    <a:pt x="17735" y="12604"/>
                    <a:pt x="17737" y="12610"/>
                    <a:pt x="17739" y="12617"/>
                  </a:cubicBezTo>
                  <a:cubicBezTo>
                    <a:pt x="17741" y="12623"/>
                    <a:pt x="17742" y="12626"/>
                    <a:pt x="17742" y="12628"/>
                  </a:cubicBezTo>
                  <a:cubicBezTo>
                    <a:pt x="17739" y="12634"/>
                    <a:pt x="17735" y="12644"/>
                    <a:pt x="17733" y="12659"/>
                  </a:cubicBezTo>
                  <a:cubicBezTo>
                    <a:pt x="17730" y="12681"/>
                    <a:pt x="17732" y="12705"/>
                    <a:pt x="17738" y="12724"/>
                  </a:cubicBezTo>
                  <a:cubicBezTo>
                    <a:pt x="17740" y="12729"/>
                    <a:pt x="17742" y="12732"/>
                    <a:pt x="17744" y="12736"/>
                  </a:cubicBezTo>
                  <a:cubicBezTo>
                    <a:pt x="17743" y="12739"/>
                    <a:pt x="17742" y="12742"/>
                    <a:pt x="17742" y="12745"/>
                  </a:cubicBezTo>
                  <a:cubicBezTo>
                    <a:pt x="17741" y="12759"/>
                    <a:pt x="17745" y="12772"/>
                    <a:pt x="17751" y="12784"/>
                  </a:cubicBezTo>
                  <a:lnTo>
                    <a:pt x="17753" y="12787"/>
                  </a:lnTo>
                  <a:cubicBezTo>
                    <a:pt x="17753" y="12787"/>
                    <a:pt x="17755" y="12790"/>
                    <a:pt x="17755" y="12790"/>
                  </a:cubicBezTo>
                  <a:cubicBezTo>
                    <a:pt x="17753" y="12800"/>
                    <a:pt x="17752" y="12815"/>
                    <a:pt x="17756" y="12832"/>
                  </a:cubicBezTo>
                  <a:lnTo>
                    <a:pt x="17763" y="12849"/>
                  </a:lnTo>
                  <a:lnTo>
                    <a:pt x="17771" y="12849"/>
                  </a:lnTo>
                  <a:cubicBezTo>
                    <a:pt x="17777" y="12849"/>
                    <a:pt x="17783" y="12844"/>
                    <a:pt x="17792" y="12836"/>
                  </a:cubicBezTo>
                  <a:cubicBezTo>
                    <a:pt x="17793" y="12835"/>
                    <a:pt x="17794" y="12834"/>
                    <a:pt x="17795" y="12833"/>
                  </a:cubicBezTo>
                  <a:cubicBezTo>
                    <a:pt x="17796" y="12834"/>
                    <a:pt x="17796" y="12836"/>
                    <a:pt x="17797" y="12838"/>
                  </a:cubicBezTo>
                  <a:cubicBezTo>
                    <a:pt x="17798" y="12846"/>
                    <a:pt x="17798" y="12868"/>
                    <a:pt x="17797" y="12872"/>
                  </a:cubicBezTo>
                  <a:cubicBezTo>
                    <a:pt x="17797" y="12873"/>
                    <a:pt x="17796" y="12873"/>
                    <a:pt x="17795" y="12875"/>
                  </a:cubicBezTo>
                  <a:cubicBezTo>
                    <a:pt x="17791" y="12881"/>
                    <a:pt x="17785" y="12894"/>
                    <a:pt x="17784" y="12915"/>
                  </a:cubicBezTo>
                  <a:cubicBezTo>
                    <a:pt x="17784" y="12929"/>
                    <a:pt x="17787" y="12943"/>
                    <a:pt x="17794" y="12955"/>
                  </a:cubicBezTo>
                  <a:cubicBezTo>
                    <a:pt x="17796" y="12959"/>
                    <a:pt x="17797" y="12961"/>
                    <a:pt x="17799" y="12964"/>
                  </a:cubicBezTo>
                  <a:cubicBezTo>
                    <a:pt x="17802" y="12970"/>
                    <a:pt x="17803" y="12970"/>
                    <a:pt x="17803" y="12977"/>
                  </a:cubicBezTo>
                  <a:cubicBezTo>
                    <a:pt x="17804" y="12990"/>
                    <a:pt x="17804" y="13010"/>
                    <a:pt x="17804" y="13031"/>
                  </a:cubicBezTo>
                  <a:cubicBezTo>
                    <a:pt x="17804" y="13054"/>
                    <a:pt x="17803" y="13076"/>
                    <a:pt x="17804" y="13094"/>
                  </a:cubicBezTo>
                  <a:cubicBezTo>
                    <a:pt x="17808" y="13137"/>
                    <a:pt x="17822" y="13142"/>
                    <a:pt x="17827" y="13142"/>
                  </a:cubicBezTo>
                  <a:cubicBezTo>
                    <a:pt x="17831" y="13142"/>
                    <a:pt x="17835" y="13138"/>
                    <a:pt x="17839" y="13135"/>
                  </a:cubicBezTo>
                  <a:cubicBezTo>
                    <a:pt x="17840" y="13135"/>
                    <a:pt x="17841" y="13134"/>
                    <a:pt x="17841" y="13134"/>
                  </a:cubicBezTo>
                  <a:cubicBezTo>
                    <a:pt x="17842" y="13134"/>
                    <a:pt x="17846" y="13139"/>
                    <a:pt x="17848" y="13142"/>
                  </a:cubicBezTo>
                  <a:cubicBezTo>
                    <a:pt x="17854" y="13149"/>
                    <a:pt x="17862" y="13159"/>
                    <a:pt x="17871" y="13159"/>
                  </a:cubicBezTo>
                  <a:cubicBezTo>
                    <a:pt x="17871" y="13159"/>
                    <a:pt x="17876" y="13157"/>
                    <a:pt x="17876" y="13157"/>
                  </a:cubicBezTo>
                  <a:cubicBezTo>
                    <a:pt x="17883" y="13154"/>
                    <a:pt x="17887" y="13145"/>
                    <a:pt x="17892" y="13135"/>
                  </a:cubicBezTo>
                  <a:cubicBezTo>
                    <a:pt x="17892" y="13135"/>
                    <a:pt x="17893" y="13135"/>
                    <a:pt x="17896" y="13135"/>
                  </a:cubicBezTo>
                  <a:lnTo>
                    <a:pt x="17903" y="13135"/>
                  </a:lnTo>
                  <a:cubicBezTo>
                    <a:pt x="17905" y="13135"/>
                    <a:pt x="17907" y="13136"/>
                    <a:pt x="17909" y="13135"/>
                  </a:cubicBezTo>
                  <a:cubicBezTo>
                    <a:pt x="17909" y="13139"/>
                    <a:pt x="17909" y="13141"/>
                    <a:pt x="17909" y="13145"/>
                  </a:cubicBezTo>
                  <a:cubicBezTo>
                    <a:pt x="17908" y="13158"/>
                    <a:pt x="17908" y="13173"/>
                    <a:pt x="17908" y="13186"/>
                  </a:cubicBezTo>
                  <a:cubicBezTo>
                    <a:pt x="17908" y="13229"/>
                    <a:pt x="17920" y="13234"/>
                    <a:pt x="17925" y="13234"/>
                  </a:cubicBezTo>
                  <a:cubicBezTo>
                    <a:pt x="17930" y="13234"/>
                    <a:pt x="17934" y="13229"/>
                    <a:pt x="17938" y="13225"/>
                  </a:cubicBezTo>
                  <a:cubicBezTo>
                    <a:pt x="17942" y="13220"/>
                    <a:pt x="17944" y="13215"/>
                    <a:pt x="17947" y="13209"/>
                  </a:cubicBezTo>
                  <a:cubicBezTo>
                    <a:pt x="17950" y="13203"/>
                    <a:pt x="17950" y="13202"/>
                    <a:pt x="17951" y="13202"/>
                  </a:cubicBezTo>
                  <a:cubicBezTo>
                    <a:pt x="17953" y="13202"/>
                    <a:pt x="17956" y="13202"/>
                    <a:pt x="17959" y="13203"/>
                  </a:cubicBezTo>
                  <a:cubicBezTo>
                    <a:pt x="17964" y="13205"/>
                    <a:pt x="17969" y="13208"/>
                    <a:pt x="17973" y="13208"/>
                  </a:cubicBezTo>
                  <a:cubicBezTo>
                    <a:pt x="17986" y="13208"/>
                    <a:pt x="17993" y="13195"/>
                    <a:pt x="17998" y="13185"/>
                  </a:cubicBezTo>
                  <a:cubicBezTo>
                    <a:pt x="18003" y="13176"/>
                    <a:pt x="18007" y="13165"/>
                    <a:pt x="18010" y="13155"/>
                  </a:cubicBezTo>
                  <a:cubicBezTo>
                    <a:pt x="18014" y="13166"/>
                    <a:pt x="18020" y="13181"/>
                    <a:pt x="18031" y="13182"/>
                  </a:cubicBezTo>
                  <a:cubicBezTo>
                    <a:pt x="18031" y="13182"/>
                    <a:pt x="18033" y="13182"/>
                    <a:pt x="18033" y="13182"/>
                  </a:cubicBezTo>
                  <a:cubicBezTo>
                    <a:pt x="18035" y="13200"/>
                    <a:pt x="18041" y="13225"/>
                    <a:pt x="18056" y="13225"/>
                  </a:cubicBezTo>
                  <a:cubicBezTo>
                    <a:pt x="18060" y="13225"/>
                    <a:pt x="18064" y="13222"/>
                    <a:pt x="18068" y="13217"/>
                  </a:cubicBezTo>
                  <a:cubicBezTo>
                    <a:pt x="18071" y="13214"/>
                    <a:pt x="18074" y="13211"/>
                    <a:pt x="18076" y="13206"/>
                  </a:cubicBezTo>
                  <a:cubicBezTo>
                    <a:pt x="18079" y="13215"/>
                    <a:pt x="18084" y="13222"/>
                    <a:pt x="18091" y="13225"/>
                  </a:cubicBezTo>
                  <a:cubicBezTo>
                    <a:pt x="18092" y="13225"/>
                    <a:pt x="18093" y="13225"/>
                    <a:pt x="18094" y="13225"/>
                  </a:cubicBezTo>
                  <a:cubicBezTo>
                    <a:pt x="18095" y="13225"/>
                    <a:pt x="18095" y="13297"/>
                    <a:pt x="18097" y="13303"/>
                  </a:cubicBezTo>
                  <a:cubicBezTo>
                    <a:pt x="18099" y="13308"/>
                    <a:pt x="18101" y="13312"/>
                    <a:pt x="18103" y="13314"/>
                  </a:cubicBezTo>
                  <a:cubicBezTo>
                    <a:pt x="18117" y="13326"/>
                    <a:pt x="18140" y="13303"/>
                    <a:pt x="18151" y="13294"/>
                  </a:cubicBezTo>
                  <a:cubicBezTo>
                    <a:pt x="18156" y="13291"/>
                    <a:pt x="18160" y="13287"/>
                    <a:pt x="18164" y="13283"/>
                  </a:cubicBezTo>
                  <a:lnTo>
                    <a:pt x="18171" y="13279"/>
                  </a:lnTo>
                  <a:cubicBezTo>
                    <a:pt x="18177" y="13274"/>
                    <a:pt x="18184" y="13269"/>
                    <a:pt x="18190" y="13262"/>
                  </a:cubicBezTo>
                  <a:cubicBezTo>
                    <a:pt x="18190" y="13268"/>
                    <a:pt x="18191" y="13274"/>
                    <a:pt x="18193" y="13280"/>
                  </a:cubicBezTo>
                  <a:cubicBezTo>
                    <a:pt x="18197" y="13296"/>
                    <a:pt x="18204" y="13303"/>
                    <a:pt x="18211" y="13303"/>
                  </a:cubicBezTo>
                  <a:cubicBezTo>
                    <a:pt x="18224" y="13303"/>
                    <a:pt x="18233" y="13281"/>
                    <a:pt x="18235" y="13259"/>
                  </a:cubicBezTo>
                  <a:cubicBezTo>
                    <a:pt x="18236" y="13249"/>
                    <a:pt x="18237" y="13242"/>
                    <a:pt x="18237" y="13234"/>
                  </a:cubicBezTo>
                  <a:cubicBezTo>
                    <a:pt x="18237" y="13231"/>
                    <a:pt x="18236" y="13225"/>
                    <a:pt x="18237" y="13220"/>
                  </a:cubicBezTo>
                  <a:cubicBezTo>
                    <a:pt x="18239" y="13214"/>
                    <a:pt x="18243" y="13202"/>
                    <a:pt x="18243" y="13186"/>
                  </a:cubicBezTo>
                  <a:cubicBezTo>
                    <a:pt x="18243" y="13165"/>
                    <a:pt x="18239" y="13151"/>
                    <a:pt x="18235" y="13142"/>
                  </a:cubicBezTo>
                  <a:cubicBezTo>
                    <a:pt x="18234" y="13136"/>
                    <a:pt x="18233" y="13130"/>
                    <a:pt x="18232" y="13123"/>
                  </a:cubicBezTo>
                  <a:cubicBezTo>
                    <a:pt x="18235" y="13119"/>
                    <a:pt x="18238" y="13114"/>
                    <a:pt x="18241" y="13105"/>
                  </a:cubicBezTo>
                  <a:cubicBezTo>
                    <a:pt x="18245" y="13091"/>
                    <a:pt x="18246" y="13077"/>
                    <a:pt x="18246" y="13064"/>
                  </a:cubicBezTo>
                  <a:lnTo>
                    <a:pt x="18256" y="13057"/>
                  </a:lnTo>
                  <a:lnTo>
                    <a:pt x="18257" y="13034"/>
                  </a:lnTo>
                  <a:cubicBezTo>
                    <a:pt x="18259" y="13015"/>
                    <a:pt x="18262" y="12980"/>
                    <a:pt x="18251" y="12960"/>
                  </a:cubicBezTo>
                  <a:cubicBezTo>
                    <a:pt x="18254" y="12948"/>
                    <a:pt x="18255" y="12932"/>
                    <a:pt x="18251" y="12913"/>
                  </a:cubicBezTo>
                  <a:cubicBezTo>
                    <a:pt x="18250" y="12908"/>
                    <a:pt x="18248" y="12903"/>
                    <a:pt x="18247" y="12899"/>
                  </a:cubicBezTo>
                  <a:cubicBezTo>
                    <a:pt x="18250" y="12890"/>
                    <a:pt x="18256" y="12880"/>
                    <a:pt x="18262" y="12875"/>
                  </a:cubicBezTo>
                  <a:lnTo>
                    <a:pt x="18264" y="12873"/>
                  </a:lnTo>
                  <a:lnTo>
                    <a:pt x="18269" y="12878"/>
                  </a:lnTo>
                  <a:lnTo>
                    <a:pt x="18277" y="12858"/>
                  </a:lnTo>
                  <a:cubicBezTo>
                    <a:pt x="18279" y="12851"/>
                    <a:pt x="18282" y="12842"/>
                    <a:pt x="18285" y="12833"/>
                  </a:cubicBezTo>
                  <a:cubicBezTo>
                    <a:pt x="18290" y="12818"/>
                    <a:pt x="18297" y="12798"/>
                    <a:pt x="18302" y="12793"/>
                  </a:cubicBezTo>
                  <a:cubicBezTo>
                    <a:pt x="18323" y="12771"/>
                    <a:pt x="18331" y="12735"/>
                    <a:pt x="18327" y="12687"/>
                  </a:cubicBezTo>
                  <a:lnTo>
                    <a:pt x="18327" y="12684"/>
                  </a:lnTo>
                  <a:lnTo>
                    <a:pt x="18320" y="12664"/>
                  </a:lnTo>
                  <a:lnTo>
                    <a:pt x="18320" y="12656"/>
                  </a:lnTo>
                  <a:cubicBezTo>
                    <a:pt x="18321" y="12647"/>
                    <a:pt x="18321" y="12637"/>
                    <a:pt x="18322" y="12628"/>
                  </a:cubicBezTo>
                  <a:cubicBezTo>
                    <a:pt x="18322" y="12621"/>
                    <a:pt x="18322" y="12615"/>
                    <a:pt x="18322" y="12608"/>
                  </a:cubicBezTo>
                  <a:cubicBezTo>
                    <a:pt x="18323" y="12603"/>
                    <a:pt x="18323" y="12597"/>
                    <a:pt x="18323" y="12591"/>
                  </a:cubicBezTo>
                  <a:cubicBezTo>
                    <a:pt x="18323" y="12587"/>
                    <a:pt x="18323" y="12584"/>
                    <a:pt x="18324" y="12580"/>
                  </a:cubicBezTo>
                  <a:cubicBezTo>
                    <a:pt x="18326" y="12560"/>
                    <a:pt x="18332" y="12541"/>
                    <a:pt x="18342" y="12522"/>
                  </a:cubicBezTo>
                  <a:cubicBezTo>
                    <a:pt x="18346" y="12513"/>
                    <a:pt x="18347" y="12511"/>
                    <a:pt x="18347" y="12511"/>
                  </a:cubicBezTo>
                  <a:cubicBezTo>
                    <a:pt x="18348" y="12511"/>
                    <a:pt x="18349" y="12511"/>
                    <a:pt x="18352" y="12514"/>
                  </a:cubicBezTo>
                  <a:cubicBezTo>
                    <a:pt x="18357" y="12518"/>
                    <a:pt x="18362" y="12519"/>
                    <a:pt x="18367" y="12519"/>
                  </a:cubicBezTo>
                  <a:cubicBezTo>
                    <a:pt x="18370" y="12519"/>
                    <a:pt x="18373" y="12519"/>
                    <a:pt x="18375" y="12519"/>
                  </a:cubicBezTo>
                  <a:lnTo>
                    <a:pt x="18382" y="12517"/>
                  </a:lnTo>
                  <a:cubicBezTo>
                    <a:pt x="18386" y="12517"/>
                    <a:pt x="18391" y="12518"/>
                    <a:pt x="18396" y="12515"/>
                  </a:cubicBezTo>
                  <a:cubicBezTo>
                    <a:pt x="18402" y="12512"/>
                    <a:pt x="18414" y="12505"/>
                    <a:pt x="18418" y="12482"/>
                  </a:cubicBezTo>
                  <a:cubicBezTo>
                    <a:pt x="18420" y="12473"/>
                    <a:pt x="18421" y="12456"/>
                    <a:pt x="18415" y="12437"/>
                  </a:cubicBezTo>
                  <a:cubicBezTo>
                    <a:pt x="18410" y="12423"/>
                    <a:pt x="18405" y="12414"/>
                    <a:pt x="18400" y="12404"/>
                  </a:cubicBezTo>
                  <a:cubicBezTo>
                    <a:pt x="18398" y="12400"/>
                    <a:pt x="18395" y="12396"/>
                    <a:pt x="18393" y="12391"/>
                  </a:cubicBezTo>
                  <a:cubicBezTo>
                    <a:pt x="18388" y="12377"/>
                    <a:pt x="18382" y="12368"/>
                    <a:pt x="18376" y="12360"/>
                  </a:cubicBezTo>
                  <a:cubicBezTo>
                    <a:pt x="18374" y="12357"/>
                    <a:pt x="18372" y="12354"/>
                    <a:pt x="18370" y="12350"/>
                  </a:cubicBezTo>
                  <a:lnTo>
                    <a:pt x="18367" y="12346"/>
                  </a:lnTo>
                  <a:cubicBezTo>
                    <a:pt x="18365" y="12342"/>
                    <a:pt x="18362" y="12337"/>
                    <a:pt x="18360" y="12334"/>
                  </a:cubicBezTo>
                  <a:lnTo>
                    <a:pt x="18355" y="12327"/>
                  </a:lnTo>
                  <a:cubicBezTo>
                    <a:pt x="18351" y="12322"/>
                    <a:pt x="18347" y="12316"/>
                    <a:pt x="18344" y="12310"/>
                  </a:cubicBezTo>
                  <a:cubicBezTo>
                    <a:pt x="18352" y="12293"/>
                    <a:pt x="18368" y="12255"/>
                    <a:pt x="18355" y="12218"/>
                  </a:cubicBezTo>
                  <a:cubicBezTo>
                    <a:pt x="18352" y="12211"/>
                    <a:pt x="18349" y="12204"/>
                    <a:pt x="18346" y="12195"/>
                  </a:cubicBezTo>
                  <a:cubicBezTo>
                    <a:pt x="18339" y="12176"/>
                    <a:pt x="18332" y="12158"/>
                    <a:pt x="18328" y="12138"/>
                  </a:cubicBezTo>
                  <a:cubicBezTo>
                    <a:pt x="18327" y="12130"/>
                    <a:pt x="18324" y="12118"/>
                    <a:pt x="18320" y="12107"/>
                  </a:cubicBezTo>
                  <a:cubicBezTo>
                    <a:pt x="18321" y="12102"/>
                    <a:pt x="18321" y="12097"/>
                    <a:pt x="18322" y="12091"/>
                  </a:cubicBezTo>
                  <a:lnTo>
                    <a:pt x="18327" y="12113"/>
                  </a:lnTo>
                  <a:lnTo>
                    <a:pt x="18333" y="12059"/>
                  </a:lnTo>
                  <a:lnTo>
                    <a:pt x="18336" y="12061"/>
                  </a:lnTo>
                  <a:lnTo>
                    <a:pt x="18335" y="12047"/>
                  </a:lnTo>
                  <a:lnTo>
                    <a:pt x="18337" y="12025"/>
                  </a:lnTo>
                  <a:cubicBezTo>
                    <a:pt x="18337" y="12020"/>
                    <a:pt x="18337" y="12014"/>
                    <a:pt x="18337" y="12008"/>
                  </a:cubicBezTo>
                  <a:cubicBezTo>
                    <a:pt x="18338" y="12005"/>
                    <a:pt x="18338" y="12002"/>
                    <a:pt x="18338" y="12000"/>
                  </a:cubicBezTo>
                  <a:cubicBezTo>
                    <a:pt x="18340" y="11993"/>
                    <a:pt x="18344" y="11984"/>
                    <a:pt x="18347" y="11979"/>
                  </a:cubicBezTo>
                  <a:cubicBezTo>
                    <a:pt x="18349" y="11976"/>
                    <a:pt x="18357" y="11973"/>
                    <a:pt x="18361" y="11971"/>
                  </a:cubicBezTo>
                  <a:cubicBezTo>
                    <a:pt x="18374" y="11967"/>
                    <a:pt x="18392" y="11961"/>
                    <a:pt x="18397" y="11925"/>
                  </a:cubicBezTo>
                  <a:lnTo>
                    <a:pt x="18400" y="11903"/>
                  </a:lnTo>
                  <a:lnTo>
                    <a:pt x="18393" y="11889"/>
                  </a:lnTo>
                  <a:cubicBezTo>
                    <a:pt x="18392" y="11887"/>
                    <a:pt x="18389" y="11883"/>
                    <a:pt x="18387" y="11879"/>
                  </a:cubicBezTo>
                  <a:cubicBezTo>
                    <a:pt x="18380" y="11868"/>
                    <a:pt x="18377" y="11860"/>
                    <a:pt x="18375" y="11855"/>
                  </a:cubicBezTo>
                  <a:cubicBezTo>
                    <a:pt x="18378" y="11855"/>
                    <a:pt x="18381" y="11856"/>
                    <a:pt x="18385" y="11857"/>
                  </a:cubicBezTo>
                  <a:cubicBezTo>
                    <a:pt x="18389" y="11858"/>
                    <a:pt x="18393" y="11859"/>
                    <a:pt x="18397" y="11859"/>
                  </a:cubicBezTo>
                  <a:cubicBezTo>
                    <a:pt x="18405" y="11859"/>
                    <a:pt x="18412" y="11854"/>
                    <a:pt x="18418" y="11846"/>
                  </a:cubicBezTo>
                  <a:cubicBezTo>
                    <a:pt x="18431" y="11829"/>
                    <a:pt x="18437" y="11800"/>
                    <a:pt x="18435" y="11772"/>
                  </a:cubicBezTo>
                  <a:cubicBezTo>
                    <a:pt x="18434" y="11747"/>
                    <a:pt x="18426" y="11728"/>
                    <a:pt x="18414" y="11720"/>
                  </a:cubicBezTo>
                  <a:cubicBezTo>
                    <a:pt x="18410" y="11717"/>
                    <a:pt x="18406" y="11716"/>
                    <a:pt x="18402" y="11715"/>
                  </a:cubicBezTo>
                  <a:cubicBezTo>
                    <a:pt x="18398" y="11714"/>
                    <a:pt x="18395" y="11712"/>
                    <a:pt x="18392" y="11707"/>
                  </a:cubicBezTo>
                  <a:cubicBezTo>
                    <a:pt x="18386" y="11700"/>
                    <a:pt x="18381" y="11693"/>
                    <a:pt x="18375" y="11684"/>
                  </a:cubicBezTo>
                  <a:cubicBezTo>
                    <a:pt x="18371" y="11678"/>
                    <a:pt x="18368" y="11672"/>
                    <a:pt x="18364" y="11666"/>
                  </a:cubicBezTo>
                  <a:cubicBezTo>
                    <a:pt x="18350" y="11646"/>
                    <a:pt x="18339" y="11633"/>
                    <a:pt x="18325" y="11630"/>
                  </a:cubicBezTo>
                  <a:cubicBezTo>
                    <a:pt x="18327" y="11614"/>
                    <a:pt x="18327" y="11595"/>
                    <a:pt x="18320" y="11570"/>
                  </a:cubicBezTo>
                  <a:cubicBezTo>
                    <a:pt x="18314" y="11554"/>
                    <a:pt x="18307" y="11545"/>
                    <a:pt x="18302" y="11538"/>
                  </a:cubicBezTo>
                  <a:cubicBezTo>
                    <a:pt x="18299" y="11535"/>
                    <a:pt x="18298" y="11533"/>
                    <a:pt x="18297" y="11530"/>
                  </a:cubicBezTo>
                  <a:lnTo>
                    <a:pt x="18292" y="11481"/>
                  </a:lnTo>
                  <a:lnTo>
                    <a:pt x="18284" y="11475"/>
                  </a:lnTo>
                  <a:cubicBezTo>
                    <a:pt x="18278" y="11468"/>
                    <a:pt x="18271" y="11465"/>
                    <a:pt x="18265" y="11465"/>
                  </a:cubicBezTo>
                  <a:close/>
                  <a:moveTo>
                    <a:pt x="15352" y="11644"/>
                  </a:moveTo>
                  <a:cubicBezTo>
                    <a:pt x="15344" y="11644"/>
                    <a:pt x="15338" y="11681"/>
                    <a:pt x="15338" y="11726"/>
                  </a:cubicBezTo>
                  <a:cubicBezTo>
                    <a:pt x="15338" y="11771"/>
                    <a:pt x="15344" y="11808"/>
                    <a:pt x="15352" y="11808"/>
                  </a:cubicBezTo>
                  <a:cubicBezTo>
                    <a:pt x="15359" y="11808"/>
                    <a:pt x="15366" y="11771"/>
                    <a:pt x="15366" y="11726"/>
                  </a:cubicBezTo>
                  <a:cubicBezTo>
                    <a:pt x="15366" y="11681"/>
                    <a:pt x="15359" y="11644"/>
                    <a:pt x="15352" y="11644"/>
                  </a:cubicBezTo>
                  <a:close/>
                  <a:moveTo>
                    <a:pt x="16830" y="11706"/>
                  </a:moveTo>
                  <a:cubicBezTo>
                    <a:pt x="16824" y="11702"/>
                    <a:pt x="16818" y="11703"/>
                    <a:pt x="16813" y="11711"/>
                  </a:cubicBezTo>
                  <a:cubicBezTo>
                    <a:pt x="16780" y="11768"/>
                    <a:pt x="16858" y="11912"/>
                    <a:pt x="16872" y="11943"/>
                  </a:cubicBezTo>
                  <a:cubicBezTo>
                    <a:pt x="16897" y="11998"/>
                    <a:pt x="16925" y="12052"/>
                    <a:pt x="16948" y="12110"/>
                  </a:cubicBezTo>
                  <a:cubicBezTo>
                    <a:pt x="16965" y="12153"/>
                    <a:pt x="16970" y="12215"/>
                    <a:pt x="16987" y="12255"/>
                  </a:cubicBezTo>
                  <a:cubicBezTo>
                    <a:pt x="16999" y="12283"/>
                    <a:pt x="17014" y="12289"/>
                    <a:pt x="17028" y="12304"/>
                  </a:cubicBezTo>
                  <a:cubicBezTo>
                    <a:pt x="17051" y="12330"/>
                    <a:pt x="17064" y="12403"/>
                    <a:pt x="17068" y="12455"/>
                  </a:cubicBezTo>
                  <a:cubicBezTo>
                    <a:pt x="17071" y="12496"/>
                    <a:pt x="17079" y="12530"/>
                    <a:pt x="17088" y="12566"/>
                  </a:cubicBezTo>
                  <a:cubicBezTo>
                    <a:pt x="17096" y="12600"/>
                    <a:pt x="17110" y="12610"/>
                    <a:pt x="17121" y="12640"/>
                  </a:cubicBezTo>
                  <a:cubicBezTo>
                    <a:pt x="17127" y="12657"/>
                    <a:pt x="17131" y="12678"/>
                    <a:pt x="17136" y="12696"/>
                  </a:cubicBezTo>
                  <a:cubicBezTo>
                    <a:pt x="17149" y="12743"/>
                    <a:pt x="17163" y="12783"/>
                    <a:pt x="17169" y="12836"/>
                  </a:cubicBezTo>
                  <a:cubicBezTo>
                    <a:pt x="17174" y="12875"/>
                    <a:pt x="17188" y="12906"/>
                    <a:pt x="17191" y="12946"/>
                  </a:cubicBezTo>
                  <a:cubicBezTo>
                    <a:pt x="17192" y="12969"/>
                    <a:pt x="17190" y="12986"/>
                    <a:pt x="17194" y="13007"/>
                  </a:cubicBezTo>
                  <a:cubicBezTo>
                    <a:pt x="17199" y="13029"/>
                    <a:pt x="17209" y="13041"/>
                    <a:pt x="17216" y="13060"/>
                  </a:cubicBezTo>
                  <a:cubicBezTo>
                    <a:pt x="17223" y="13083"/>
                    <a:pt x="17227" y="13123"/>
                    <a:pt x="17236" y="13143"/>
                  </a:cubicBezTo>
                  <a:cubicBezTo>
                    <a:pt x="17246" y="13165"/>
                    <a:pt x="17258" y="13166"/>
                    <a:pt x="17267" y="13192"/>
                  </a:cubicBezTo>
                  <a:cubicBezTo>
                    <a:pt x="17276" y="13217"/>
                    <a:pt x="17277" y="13248"/>
                    <a:pt x="17285" y="13271"/>
                  </a:cubicBezTo>
                  <a:cubicBezTo>
                    <a:pt x="17293" y="13292"/>
                    <a:pt x="17305" y="13312"/>
                    <a:pt x="17314" y="13333"/>
                  </a:cubicBezTo>
                  <a:cubicBezTo>
                    <a:pt x="17324" y="13357"/>
                    <a:pt x="17338" y="13384"/>
                    <a:pt x="17350" y="13402"/>
                  </a:cubicBezTo>
                  <a:cubicBezTo>
                    <a:pt x="17359" y="13415"/>
                    <a:pt x="17367" y="13418"/>
                    <a:pt x="17376" y="13430"/>
                  </a:cubicBezTo>
                  <a:cubicBezTo>
                    <a:pt x="17385" y="13442"/>
                    <a:pt x="17410" y="13506"/>
                    <a:pt x="17412" y="13529"/>
                  </a:cubicBezTo>
                  <a:cubicBezTo>
                    <a:pt x="17413" y="13549"/>
                    <a:pt x="17421" y="13574"/>
                    <a:pt x="17430" y="13578"/>
                  </a:cubicBezTo>
                  <a:cubicBezTo>
                    <a:pt x="17429" y="13557"/>
                    <a:pt x="17424" y="13531"/>
                    <a:pt x="17433" y="13513"/>
                  </a:cubicBezTo>
                  <a:cubicBezTo>
                    <a:pt x="17451" y="13533"/>
                    <a:pt x="17463" y="13585"/>
                    <a:pt x="17468" y="13521"/>
                  </a:cubicBezTo>
                  <a:cubicBezTo>
                    <a:pt x="17468" y="13522"/>
                    <a:pt x="17494" y="13547"/>
                    <a:pt x="17496" y="13547"/>
                  </a:cubicBezTo>
                  <a:cubicBezTo>
                    <a:pt x="17508" y="13550"/>
                    <a:pt x="17505" y="13556"/>
                    <a:pt x="17511" y="13533"/>
                  </a:cubicBezTo>
                  <a:cubicBezTo>
                    <a:pt x="17525" y="13482"/>
                    <a:pt x="17515" y="13392"/>
                    <a:pt x="17519" y="13336"/>
                  </a:cubicBezTo>
                  <a:cubicBezTo>
                    <a:pt x="17521" y="13314"/>
                    <a:pt x="17525" y="13294"/>
                    <a:pt x="17524" y="13270"/>
                  </a:cubicBezTo>
                  <a:cubicBezTo>
                    <a:pt x="17523" y="13239"/>
                    <a:pt x="17516" y="13225"/>
                    <a:pt x="17521" y="13197"/>
                  </a:cubicBezTo>
                  <a:cubicBezTo>
                    <a:pt x="17525" y="13174"/>
                    <a:pt x="17537" y="13160"/>
                    <a:pt x="17536" y="13131"/>
                  </a:cubicBezTo>
                  <a:cubicBezTo>
                    <a:pt x="17535" y="13124"/>
                    <a:pt x="17531" y="13119"/>
                    <a:pt x="17530" y="13112"/>
                  </a:cubicBezTo>
                  <a:cubicBezTo>
                    <a:pt x="17540" y="13130"/>
                    <a:pt x="17554" y="13131"/>
                    <a:pt x="17563" y="13151"/>
                  </a:cubicBezTo>
                  <a:cubicBezTo>
                    <a:pt x="17563" y="13134"/>
                    <a:pt x="17564" y="13117"/>
                    <a:pt x="17567" y="13101"/>
                  </a:cubicBezTo>
                  <a:cubicBezTo>
                    <a:pt x="17569" y="13091"/>
                    <a:pt x="17577" y="13088"/>
                    <a:pt x="17576" y="13074"/>
                  </a:cubicBezTo>
                  <a:cubicBezTo>
                    <a:pt x="17576" y="13052"/>
                    <a:pt x="17561" y="13058"/>
                    <a:pt x="17556" y="13051"/>
                  </a:cubicBezTo>
                  <a:cubicBezTo>
                    <a:pt x="17548" y="13041"/>
                    <a:pt x="17544" y="13028"/>
                    <a:pt x="17541" y="13010"/>
                  </a:cubicBezTo>
                  <a:cubicBezTo>
                    <a:pt x="17534" y="12977"/>
                    <a:pt x="17539" y="12937"/>
                    <a:pt x="17526" y="12910"/>
                  </a:cubicBezTo>
                  <a:cubicBezTo>
                    <a:pt x="17510" y="12879"/>
                    <a:pt x="17466" y="12915"/>
                    <a:pt x="17470" y="12966"/>
                  </a:cubicBezTo>
                  <a:cubicBezTo>
                    <a:pt x="17473" y="13008"/>
                    <a:pt x="17509" y="12986"/>
                    <a:pt x="17517" y="13038"/>
                  </a:cubicBezTo>
                  <a:cubicBezTo>
                    <a:pt x="17521" y="13063"/>
                    <a:pt x="17520" y="13085"/>
                    <a:pt x="17528" y="13105"/>
                  </a:cubicBezTo>
                  <a:cubicBezTo>
                    <a:pt x="17521" y="13085"/>
                    <a:pt x="17514" y="13066"/>
                    <a:pt x="17510" y="13047"/>
                  </a:cubicBezTo>
                  <a:cubicBezTo>
                    <a:pt x="17498" y="12994"/>
                    <a:pt x="17469" y="13006"/>
                    <a:pt x="17445" y="12984"/>
                  </a:cubicBezTo>
                  <a:cubicBezTo>
                    <a:pt x="17436" y="12934"/>
                    <a:pt x="17430" y="12903"/>
                    <a:pt x="17429" y="12849"/>
                  </a:cubicBezTo>
                  <a:cubicBezTo>
                    <a:pt x="17426" y="12752"/>
                    <a:pt x="17345" y="12808"/>
                    <a:pt x="17365" y="12673"/>
                  </a:cubicBezTo>
                  <a:cubicBezTo>
                    <a:pt x="17368" y="12650"/>
                    <a:pt x="17378" y="12638"/>
                    <a:pt x="17381" y="12616"/>
                  </a:cubicBezTo>
                  <a:cubicBezTo>
                    <a:pt x="17391" y="12550"/>
                    <a:pt x="17354" y="12555"/>
                    <a:pt x="17340" y="12522"/>
                  </a:cubicBezTo>
                  <a:cubicBezTo>
                    <a:pt x="17332" y="12503"/>
                    <a:pt x="17332" y="12474"/>
                    <a:pt x="17324" y="12454"/>
                  </a:cubicBezTo>
                  <a:cubicBezTo>
                    <a:pt x="17316" y="12434"/>
                    <a:pt x="17304" y="12423"/>
                    <a:pt x="17295" y="12406"/>
                  </a:cubicBezTo>
                  <a:cubicBezTo>
                    <a:pt x="17280" y="12377"/>
                    <a:pt x="17259" y="12356"/>
                    <a:pt x="17247" y="12324"/>
                  </a:cubicBezTo>
                  <a:cubicBezTo>
                    <a:pt x="17234" y="12293"/>
                    <a:pt x="17224" y="12264"/>
                    <a:pt x="17205" y="12258"/>
                  </a:cubicBezTo>
                  <a:cubicBezTo>
                    <a:pt x="17180" y="12249"/>
                    <a:pt x="17151" y="12217"/>
                    <a:pt x="17135" y="12173"/>
                  </a:cubicBezTo>
                  <a:cubicBezTo>
                    <a:pt x="17123" y="12141"/>
                    <a:pt x="17115" y="12100"/>
                    <a:pt x="17100" y="12074"/>
                  </a:cubicBezTo>
                  <a:cubicBezTo>
                    <a:pt x="17092" y="12061"/>
                    <a:pt x="17083" y="12061"/>
                    <a:pt x="17075" y="12050"/>
                  </a:cubicBezTo>
                  <a:cubicBezTo>
                    <a:pt x="17064" y="12035"/>
                    <a:pt x="17056" y="12006"/>
                    <a:pt x="17045" y="11990"/>
                  </a:cubicBezTo>
                  <a:cubicBezTo>
                    <a:pt x="17035" y="11975"/>
                    <a:pt x="17023" y="11967"/>
                    <a:pt x="17016" y="11946"/>
                  </a:cubicBezTo>
                  <a:cubicBezTo>
                    <a:pt x="17010" y="11927"/>
                    <a:pt x="17010" y="11900"/>
                    <a:pt x="17004" y="11879"/>
                  </a:cubicBezTo>
                  <a:cubicBezTo>
                    <a:pt x="16997" y="11854"/>
                    <a:pt x="16987" y="11833"/>
                    <a:pt x="16978" y="11812"/>
                  </a:cubicBezTo>
                  <a:cubicBezTo>
                    <a:pt x="16951" y="11754"/>
                    <a:pt x="16920" y="11789"/>
                    <a:pt x="16889" y="11775"/>
                  </a:cubicBezTo>
                  <a:cubicBezTo>
                    <a:pt x="16874" y="11769"/>
                    <a:pt x="16849" y="11718"/>
                    <a:pt x="16830" y="11706"/>
                  </a:cubicBezTo>
                  <a:close/>
                  <a:moveTo>
                    <a:pt x="15380" y="11823"/>
                  </a:moveTo>
                  <a:cubicBezTo>
                    <a:pt x="15372" y="11823"/>
                    <a:pt x="15366" y="11853"/>
                    <a:pt x="15366" y="11891"/>
                  </a:cubicBezTo>
                  <a:cubicBezTo>
                    <a:pt x="15366" y="11929"/>
                    <a:pt x="15372" y="11960"/>
                    <a:pt x="15380" y="11960"/>
                  </a:cubicBezTo>
                  <a:cubicBezTo>
                    <a:pt x="15387" y="11960"/>
                    <a:pt x="15393" y="11929"/>
                    <a:pt x="15393" y="11891"/>
                  </a:cubicBezTo>
                  <a:cubicBezTo>
                    <a:pt x="15393" y="11853"/>
                    <a:pt x="15387" y="11823"/>
                    <a:pt x="15380" y="11823"/>
                  </a:cubicBezTo>
                  <a:close/>
                  <a:moveTo>
                    <a:pt x="15324" y="11942"/>
                  </a:moveTo>
                  <a:cubicBezTo>
                    <a:pt x="15316" y="11942"/>
                    <a:pt x="15310" y="11962"/>
                    <a:pt x="15310" y="11987"/>
                  </a:cubicBezTo>
                  <a:cubicBezTo>
                    <a:pt x="15310" y="12011"/>
                    <a:pt x="15316" y="12030"/>
                    <a:pt x="15324" y="12030"/>
                  </a:cubicBezTo>
                  <a:cubicBezTo>
                    <a:pt x="15331" y="12030"/>
                    <a:pt x="15338" y="12011"/>
                    <a:pt x="15338" y="11987"/>
                  </a:cubicBezTo>
                  <a:cubicBezTo>
                    <a:pt x="15338" y="11962"/>
                    <a:pt x="15331" y="11942"/>
                    <a:pt x="15324" y="11942"/>
                  </a:cubicBezTo>
                  <a:close/>
                  <a:moveTo>
                    <a:pt x="11088" y="12002"/>
                  </a:moveTo>
                  <a:cubicBezTo>
                    <a:pt x="11079" y="12002"/>
                    <a:pt x="11068" y="12021"/>
                    <a:pt x="11060" y="12039"/>
                  </a:cubicBezTo>
                  <a:cubicBezTo>
                    <a:pt x="11052" y="12061"/>
                    <a:pt x="11047" y="12084"/>
                    <a:pt x="11048" y="12101"/>
                  </a:cubicBezTo>
                  <a:cubicBezTo>
                    <a:pt x="11048" y="12111"/>
                    <a:pt x="11050" y="12117"/>
                    <a:pt x="11052" y="12121"/>
                  </a:cubicBezTo>
                  <a:cubicBezTo>
                    <a:pt x="11054" y="12125"/>
                    <a:pt x="11057" y="12128"/>
                    <a:pt x="11060" y="12128"/>
                  </a:cubicBezTo>
                  <a:cubicBezTo>
                    <a:pt x="11068" y="12128"/>
                    <a:pt x="11079" y="12115"/>
                    <a:pt x="11088" y="12091"/>
                  </a:cubicBezTo>
                  <a:cubicBezTo>
                    <a:pt x="11099" y="12063"/>
                    <a:pt x="11106" y="12026"/>
                    <a:pt x="11097" y="12008"/>
                  </a:cubicBezTo>
                  <a:cubicBezTo>
                    <a:pt x="11095" y="12004"/>
                    <a:pt x="11092" y="12002"/>
                    <a:pt x="11088" y="12002"/>
                  </a:cubicBezTo>
                  <a:close/>
                  <a:moveTo>
                    <a:pt x="15352" y="12062"/>
                  </a:moveTo>
                  <a:cubicBezTo>
                    <a:pt x="15344" y="12062"/>
                    <a:pt x="15338" y="12090"/>
                    <a:pt x="15338" y="12125"/>
                  </a:cubicBezTo>
                  <a:cubicBezTo>
                    <a:pt x="15338" y="12160"/>
                    <a:pt x="15344" y="12187"/>
                    <a:pt x="15352" y="12187"/>
                  </a:cubicBezTo>
                  <a:cubicBezTo>
                    <a:pt x="15359" y="12187"/>
                    <a:pt x="15366" y="12160"/>
                    <a:pt x="15366" y="12125"/>
                  </a:cubicBezTo>
                  <a:cubicBezTo>
                    <a:pt x="15366" y="12090"/>
                    <a:pt x="15359" y="12062"/>
                    <a:pt x="15352" y="12062"/>
                  </a:cubicBezTo>
                  <a:close/>
                  <a:moveTo>
                    <a:pt x="15380" y="12062"/>
                  </a:moveTo>
                  <a:cubicBezTo>
                    <a:pt x="15372" y="12062"/>
                    <a:pt x="15366" y="12084"/>
                    <a:pt x="15366" y="12113"/>
                  </a:cubicBezTo>
                  <a:cubicBezTo>
                    <a:pt x="15366" y="12142"/>
                    <a:pt x="15372" y="12165"/>
                    <a:pt x="15380" y="12165"/>
                  </a:cubicBezTo>
                  <a:cubicBezTo>
                    <a:pt x="15387" y="12165"/>
                    <a:pt x="15393" y="12142"/>
                    <a:pt x="15393" y="12113"/>
                  </a:cubicBezTo>
                  <a:cubicBezTo>
                    <a:pt x="15393" y="12084"/>
                    <a:pt x="15387" y="12062"/>
                    <a:pt x="15380" y="12062"/>
                  </a:cubicBezTo>
                  <a:close/>
                  <a:moveTo>
                    <a:pt x="19028" y="12181"/>
                  </a:moveTo>
                  <a:cubicBezTo>
                    <a:pt x="19014" y="12182"/>
                    <a:pt x="18998" y="12245"/>
                    <a:pt x="18991" y="12263"/>
                  </a:cubicBezTo>
                  <a:cubicBezTo>
                    <a:pt x="18970" y="12317"/>
                    <a:pt x="18962" y="12353"/>
                    <a:pt x="18964" y="12426"/>
                  </a:cubicBezTo>
                  <a:cubicBezTo>
                    <a:pt x="18965" y="12478"/>
                    <a:pt x="18979" y="12519"/>
                    <a:pt x="18980" y="12571"/>
                  </a:cubicBezTo>
                  <a:cubicBezTo>
                    <a:pt x="18982" y="12604"/>
                    <a:pt x="18985" y="12636"/>
                    <a:pt x="18993" y="12665"/>
                  </a:cubicBezTo>
                  <a:cubicBezTo>
                    <a:pt x="18998" y="12683"/>
                    <a:pt x="19012" y="12733"/>
                    <a:pt x="19021" y="12741"/>
                  </a:cubicBezTo>
                  <a:lnTo>
                    <a:pt x="19022" y="12741"/>
                  </a:lnTo>
                  <a:cubicBezTo>
                    <a:pt x="19024" y="12707"/>
                    <a:pt x="19008" y="12682"/>
                    <a:pt x="19003" y="12654"/>
                  </a:cubicBezTo>
                  <a:cubicBezTo>
                    <a:pt x="18997" y="12628"/>
                    <a:pt x="18993" y="12582"/>
                    <a:pt x="18998" y="12554"/>
                  </a:cubicBezTo>
                  <a:cubicBezTo>
                    <a:pt x="19006" y="12505"/>
                    <a:pt x="19018" y="12544"/>
                    <a:pt x="19033" y="12534"/>
                  </a:cubicBezTo>
                  <a:cubicBezTo>
                    <a:pt x="19052" y="12523"/>
                    <a:pt x="19034" y="12484"/>
                    <a:pt x="19026" y="12463"/>
                  </a:cubicBezTo>
                  <a:cubicBezTo>
                    <a:pt x="19032" y="12443"/>
                    <a:pt x="19039" y="12440"/>
                    <a:pt x="19043" y="12415"/>
                  </a:cubicBezTo>
                  <a:cubicBezTo>
                    <a:pt x="19047" y="12397"/>
                    <a:pt x="19051" y="12365"/>
                    <a:pt x="19049" y="12344"/>
                  </a:cubicBezTo>
                  <a:cubicBezTo>
                    <a:pt x="19034" y="12339"/>
                    <a:pt x="19016" y="12382"/>
                    <a:pt x="19003" y="12344"/>
                  </a:cubicBezTo>
                  <a:cubicBezTo>
                    <a:pt x="18994" y="12321"/>
                    <a:pt x="19001" y="12304"/>
                    <a:pt x="19008" y="12289"/>
                  </a:cubicBezTo>
                  <a:cubicBezTo>
                    <a:pt x="19021" y="12264"/>
                    <a:pt x="19053" y="12255"/>
                    <a:pt x="19041" y="12204"/>
                  </a:cubicBezTo>
                  <a:cubicBezTo>
                    <a:pt x="19037" y="12187"/>
                    <a:pt x="19033" y="12180"/>
                    <a:pt x="19028" y="12181"/>
                  </a:cubicBezTo>
                  <a:close/>
                  <a:moveTo>
                    <a:pt x="15380" y="12241"/>
                  </a:moveTo>
                  <a:cubicBezTo>
                    <a:pt x="15372" y="12241"/>
                    <a:pt x="15366" y="12262"/>
                    <a:pt x="15366" y="12287"/>
                  </a:cubicBezTo>
                  <a:cubicBezTo>
                    <a:pt x="15366" y="12313"/>
                    <a:pt x="15372" y="12334"/>
                    <a:pt x="15380" y="12334"/>
                  </a:cubicBezTo>
                  <a:cubicBezTo>
                    <a:pt x="15387" y="12334"/>
                    <a:pt x="15393" y="12313"/>
                    <a:pt x="15393" y="12287"/>
                  </a:cubicBezTo>
                  <a:cubicBezTo>
                    <a:pt x="15393" y="12262"/>
                    <a:pt x="15387" y="12241"/>
                    <a:pt x="15380" y="12241"/>
                  </a:cubicBezTo>
                  <a:close/>
                  <a:moveTo>
                    <a:pt x="11006" y="12301"/>
                  </a:moveTo>
                  <a:cubicBezTo>
                    <a:pt x="10998" y="12301"/>
                    <a:pt x="10992" y="12316"/>
                    <a:pt x="10992" y="12337"/>
                  </a:cubicBezTo>
                  <a:cubicBezTo>
                    <a:pt x="10992" y="12357"/>
                    <a:pt x="10998" y="12372"/>
                    <a:pt x="11006" y="12372"/>
                  </a:cubicBezTo>
                  <a:cubicBezTo>
                    <a:pt x="11014" y="12372"/>
                    <a:pt x="11020" y="12357"/>
                    <a:pt x="11020" y="12337"/>
                  </a:cubicBezTo>
                  <a:cubicBezTo>
                    <a:pt x="11020" y="12316"/>
                    <a:pt x="11014" y="12301"/>
                    <a:pt x="11006" y="12301"/>
                  </a:cubicBezTo>
                  <a:close/>
                  <a:moveTo>
                    <a:pt x="18803" y="12361"/>
                  </a:moveTo>
                  <a:cubicBezTo>
                    <a:pt x="18794" y="12357"/>
                    <a:pt x="18784" y="12406"/>
                    <a:pt x="18777" y="12423"/>
                  </a:cubicBezTo>
                  <a:cubicBezTo>
                    <a:pt x="18760" y="12468"/>
                    <a:pt x="18740" y="12496"/>
                    <a:pt x="18717" y="12509"/>
                  </a:cubicBezTo>
                  <a:cubicBezTo>
                    <a:pt x="18674" y="12535"/>
                    <a:pt x="18633" y="12507"/>
                    <a:pt x="18593" y="12475"/>
                  </a:cubicBezTo>
                  <a:cubicBezTo>
                    <a:pt x="18577" y="12463"/>
                    <a:pt x="18560" y="12447"/>
                    <a:pt x="18543" y="12443"/>
                  </a:cubicBezTo>
                  <a:cubicBezTo>
                    <a:pt x="18523" y="12439"/>
                    <a:pt x="18513" y="12466"/>
                    <a:pt x="18495" y="12483"/>
                  </a:cubicBezTo>
                  <a:cubicBezTo>
                    <a:pt x="18452" y="12523"/>
                    <a:pt x="18454" y="12604"/>
                    <a:pt x="18445" y="12690"/>
                  </a:cubicBezTo>
                  <a:cubicBezTo>
                    <a:pt x="18436" y="12766"/>
                    <a:pt x="18431" y="12846"/>
                    <a:pt x="18419" y="12921"/>
                  </a:cubicBezTo>
                  <a:cubicBezTo>
                    <a:pt x="18408" y="12992"/>
                    <a:pt x="18378" y="13075"/>
                    <a:pt x="18383" y="13152"/>
                  </a:cubicBezTo>
                  <a:cubicBezTo>
                    <a:pt x="18388" y="13221"/>
                    <a:pt x="18425" y="13243"/>
                    <a:pt x="18427" y="13316"/>
                  </a:cubicBezTo>
                  <a:cubicBezTo>
                    <a:pt x="18428" y="13378"/>
                    <a:pt x="18398" y="13509"/>
                    <a:pt x="18429" y="13555"/>
                  </a:cubicBezTo>
                  <a:cubicBezTo>
                    <a:pt x="18491" y="13647"/>
                    <a:pt x="18485" y="13233"/>
                    <a:pt x="18483" y="13180"/>
                  </a:cubicBezTo>
                  <a:cubicBezTo>
                    <a:pt x="18482" y="13162"/>
                    <a:pt x="18481" y="13144"/>
                    <a:pt x="18480" y="13126"/>
                  </a:cubicBezTo>
                  <a:cubicBezTo>
                    <a:pt x="18491" y="13113"/>
                    <a:pt x="18500" y="13076"/>
                    <a:pt x="18513" y="13074"/>
                  </a:cubicBezTo>
                  <a:cubicBezTo>
                    <a:pt x="18530" y="13071"/>
                    <a:pt x="18534" y="13119"/>
                    <a:pt x="18529" y="13148"/>
                  </a:cubicBezTo>
                  <a:cubicBezTo>
                    <a:pt x="18524" y="13182"/>
                    <a:pt x="18506" y="13198"/>
                    <a:pt x="18523" y="13237"/>
                  </a:cubicBezTo>
                  <a:cubicBezTo>
                    <a:pt x="18532" y="13260"/>
                    <a:pt x="18550" y="13280"/>
                    <a:pt x="18562" y="13302"/>
                  </a:cubicBezTo>
                  <a:cubicBezTo>
                    <a:pt x="18555" y="13332"/>
                    <a:pt x="18545" y="13400"/>
                    <a:pt x="18566" y="13419"/>
                  </a:cubicBezTo>
                  <a:cubicBezTo>
                    <a:pt x="18582" y="13434"/>
                    <a:pt x="18596" y="13386"/>
                    <a:pt x="18608" y="13370"/>
                  </a:cubicBezTo>
                  <a:cubicBezTo>
                    <a:pt x="18624" y="13349"/>
                    <a:pt x="18644" y="13351"/>
                    <a:pt x="18635" y="13303"/>
                  </a:cubicBezTo>
                  <a:cubicBezTo>
                    <a:pt x="18627" y="13260"/>
                    <a:pt x="18609" y="13242"/>
                    <a:pt x="18609" y="13191"/>
                  </a:cubicBezTo>
                  <a:cubicBezTo>
                    <a:pt x="18608" y="13140"/>
                    <a:pt x="18611" y="13103"/>
                    <a:pt x="18596" y="13057"/>
                  </a:cubicBezTo>
                  <a:cubicBezTo>
                    <a:pt x="18586" y="13023"/>
                    <a:pt x="18553" y="13000"/>
                    <a:pt x="18566" y="12953"/>
                  </a:cubicBezTo>
                  <a:cubicBezTo>
                    <a:pt x="18577" y="12909"/>
                    <a:pt x="18600" y="12918"/>
                    <a:pt x="18617" y="12893"/>
                  </a:cubicBezTo>
                  <a:cubicBezTo>
                    <a:pt x="18632" y="12872"/>
                    <a:pt x="18636" y="12832"/>
                    <a:pt x="18651" y="12813"/>
                  </a:cubicBezTo>
                  <a:cubicBezTo>
                    <a:pt x="18660" y="12802"/>
                    <a:pt x="18684" y="12801"/>
                    <a:pt x="18686" y="12773"/>
                  </a:cubicBezTo>
                  <a:cubicBezTo>
                    <a:pt x="18689" y="12719"/>
                    <a:pt x="18644" y="12748"/>
                    <a:pt x="18634" y="12759"/>
                  </a:cubicBezTo>
                  <a:cubicBezTo>
                    <a:pt x="18611" y="12786"/>
                    <a:pt x="18603" y="12792"/>
                    <a:pt x="18576" y="12793"/>
                  </a:cubicBezTo>
                  <a:cubicBezTo>
                    <a:pt x="18548" y="12794"/>
                    <a:pt x="18552" y="12836"/>
                    <a:pt x="18533" y="12864"/>
                  </a:cubicBezTo>
                  <a:cubicBezTo>
                    <a:pt x="18505" y="12907"/>
                    <a:pt x="18466" y="12748"/>
                    <a:pt x="18464" y="12697"/>
                  </a:cubicBezTo>
                  <a:cubicBezTo>
                    <a:pt x="18457" y="12549"/>
                    <a:pt x="18512" y="12581"/>
                    <a:pt x="18561" y="12577"/>
                  </a:cubicBezTo>
                  <a:cubicBezTo>
                    <a:pt x="18606" y="12574"/>
                    <a:pt x="18649" y="12578"/>
                    <a:pt x="18694" y="12596"/>
                  </a:cubicBezTo>
                  <a:cubicBezTo>
                    <a:pt x="18723" y="12607"/>
                    <a:pt x="18748" y="12595"/>
                    <a:pt x="18767" y="12545"/>
                  </a:cubicBezTo>
                  <a:cubicBezTo>
                    <a:pt x="18780" y="12512"/>
                    <a:pt x="18817" y="12431"/>
                    <a:pt x="18811" y="12386"/>
                  </a:cubicBezTo>
                  <a:cubicBezTo>
                    <a:pt x="18809" y="12370"/>
                    <a:pt x="18806" y="12363"/>
                    <a:pt x="18803" y="12361"/>
                  </a:cubicBezTo>
                  <a:close/>
                  <a:moveTo>
                    <a:pt x="16973" y="12421"/>
                  </a:moveTo>
                  <a:cubicBezTo>
                    <a:pt x="16969" y="12426"/>
                    <a:pt x="16971" y="12455"/>
                    <a:pt x="16978" y="12485"/>
                  </a:cubicBezTo>
                  <a:cubicBezTo>
                    <a:pt x="16985" y="12515"/>
                    <a:pt x="16995" y="12534"/>
                    <a:pt x="17000" y="12529"/>
                  </a:cubicBezTo>
                  <a:cubicBezTo>
                    <a:pt x="17004" y="12525"/>
                    <a:pt x="17002" y="12496"/>
                    <a:pt x="16995" y="12466"/>
                  </a:cubicBezTo>
                  <a:cubicBezTo>
                    <a:pt x="16988" y="12436"/>
                    <a:pt x="16978" y="12416"/>
                    <a:pt x="16973" y="12421"/>
                  </a:cubicBezTo>
                  <a:close/>
                  <a:moveTo>
                    <a:pt x="10951" y="12540"/>
                  </a:moveTo>
                  <a:cubicBezTo>
                    <a:pt x="10943" y="12540"/>
                    <a:pt x="10937" y="12560"/>
                    <a:pt x="10937" y="12586"/>
                  </a:cubicBezTo>
                  <a:cubicBezTo>
                    <a:pt x="10937" y="12613"/>
                    <a:pt x="10943" y="12633"/>
                    <a:pt x="10951" y="12633"/>
                  </a:cubicBezTo>
                  <a:cubicBezTo>
                    <a:pt x="10959" y="12633"/>
                    <a:pt x="10965" y="12613"/>
                    <a:pt x="10965" y="12586"/>
                  </a:cubicBezTo>
                  <a:cubicBezTo>
                    <a:pt x="10965" y="12560"/>
                    <a:pt x="10959" y="12540"/>
                    <a:pt x="10951" y="12540"/>
                  </a:cubicBezTo>
                  <a:close/>
                  <a:moveTo>
                    <a:pt x="12720" y="12574"/>
                  </a:moveTo>
                  <a:cubicBezTo>
                    <a:pt x="12720" y="12575"/>
                    <a:pt x="12721" y="12576"/>
                    <a:pt x="12721" y="12577"/>
                  </a:cubicBezTo>
                  <a:lnTo>
                    <a:pt x="12726" y="12593"/>
                  </a:lnTo>
                  <a:lnTo>
                    <a:pt x="12734" y="12594"/>
                  </a:lnTo>
                  <a:cubicBezTo>
                    <a:pt x="12735" y="12594"/>
                    <a:pt x="12737" y="12598"/>
                    <a:pt x="12739" y="12600"/>
                  </a:cubicBezTo>
                  <a:cubicBezTo>
                    <a:pt x="12739" y="12612"/>
                    <a:pt x="12739" y="12622"/>
                    <a:pt x="12744" y="12630"/>
                  </a:cubicBezTo>
                  <a:cubicBezTo>
                    <a:pt x="12749" y="12636"/>
                    <a:pt x="12754" y="12646"/>
                    <a:pt x="12758" y="12654"/>
                  </a:cubicBezTo>
                  <a:cubicBezTo>
                    <a:pt x="12757" y="12656"/>
                    <a:pt x="12756" y="12657"/>
                    <a:pt x="12756" y="12659"/>
                  </a:cubicBezTo>
                  <a:cubicBezTo>
                    <a:pt x="12741" y="12687"/>
                    <a:pt x="12744" y="12727"/>
                    <a:pt x="12750" y="12761"/>
                  </a:cubicBezTo>
                  <a:cubicBezTo>
                    <a:pt x="12742" y="12778"/>
                    <a:pt x="12733" y="12795"/>
                    <a:pt x="12728" y="12816"/>
                  </a:cubicBezTo>
                  <a:cubicBezTo>
                    <a:pt x="12725" y="12829"/>
                    <a:pt x="12721" y="12842"/>
                    <a:pt x="12719" y="12849"/>
                  </a:cubicBezTo>
                  <a:cubicBezTo>
                    <a:pt x="12717" y="12853"/>
                    <a:pt x="12715" y="12857"/>
                    <a:pt x="12713" y="12862"/>
                  </a:cubicBezTo>
                  <a:cubicBezTo>
                    <a:pt x="12702" y="12886"/>
                    <a:pt x="12686" y="12917"/>
                    <a:pt x="12691" y="12960"/>
                  </a:cubicBezTo>
                  <a:lnTo>
                    <a:pt x="12691" y="12961"/>
                  </a:lnTo>
                  <a:cubicBezTo>
                    <a:pt x="12687" y="12960"/>
                    <a:pt x="12683" y="12960"/>
                    <a:pt x="12678" y="12960"/>
                  </a:cubicBezTo>
                  <a:cubicBezTo>
                    <a:pt x="12676" y="12960"/>
                    <a:pt x="12673" y="12959"/>
                    <a:pt x="12670" y="12960"/>
                  </a:cubicBezTo>
                  <a:cubicBezTo>
                    <a:pt x="12668" y="12960"/>
                    <a:pt x="12665" y="12961"/>
                    <a:pt x="12663" y="12961"/>
                  </a:cubicBezTo>
                  <a:cubicBezTo>
                    <a:pt x="12659" y="12961"/>
                    <a:pt x="12658" y="12959"/>
                    <a:pt x="12657" y="12957"/>
                  </a:cubicBezTo>
                  <a:cubicBezTo>
                    <a:pt x="12653" y="12949"/>
                    <a:pt x="12647" y="12936"/>
                    <a:pt x="12636" y="12936"/>
                  </a:cubicBezTo>
                  <a:cubicBezTo>
                    <a:pt x="12636" y="12936"/>
                    <a:pt x="12633" y="12938"/>
                    <a:pt x="12633" y="12938"/>
                  </a:cubicBezTo>
                  <a:lnTo>
                    <a:pt x="12631" y="12940"/>
                  </a:lnTo>
                  <a:cubicBezTo>
                    <a:pt x="12621" y="12946"/>
                    <a:pt x="12617" y="12963"/>
                    <a:pt x="12615" y="12975"/>
                  </a:cubicBezTo>
                  <a:cubicBezTo>
                    <a:pt x="12615" y="12974"/>
                    <a:pt x="12614" y="12972"/>
                    <a:pt x="12614" y="12970"/>
                  </a:cubicBezTo>
                  <a:cubicBezTo>
                    <a:pt x="12612" y="12946"/>
                    <a:pt x="12613" y="12913"/>
                    <a:pt x="12618" y="12879"/>
                  </a:cubicBezTo>
                  <a:cubicBezTo>
                    <a:pt x="12618" y="12875"/>
                    <a:pt x="12620" y="12868"/>
                    <a:pt x="12622" y="12861"/>
                  </a:cubicBezTo>
                  <a:cubicBezTo>
                    <a:pt x="12624" y="12853"/>
                    <a:pt x="12627" y="12845"/>
                    <a:pt x="12629" y="12833"/>
                  </a:cubicBezTo>
                  <a:cubicBezTo>
                    <a:pt x="12631" y="12822"/>
                    <a:pt x="12630" y="12811"/>
                    <a:pt x="12630" y="12799"/>
                  </a:cubicBezTo>
                  <a:lnTo>
                    <a:pt x="12638" y="12799"/>
                  </a:lnTo>
                  <a:lnTo>
                    <a:pt x="12637" y="12762"/>
                  </a:lnTo>
                  <a:cubicBezTo>
                    <a:pt x="12636" y="12751"/>
                    <a:pt x="12635" y="12725"/>
                    <a:pt x="12637" y="12708"/>
                  </a:cubicBezTo>
                  <a:cubicBezTo>
                    <a:pt x="12637" y="12703"/>
                    <a:pt x="12638" y="12695"/>
                    <a:pt x="12638" y="12694"/>
                  </a:cubicBezTo>
                  <a:cubicBezTo>
                    <a:pt x="12641" y="12691"/>
                    <a:pt x="12646" y="12685"/>
                    <a:pt x="12649" y="12671"/>
                  </a:cubicBezTo>
                  <a:cubicBezTo>
                    <a:pt x="12651" y="12661"/>
                    <a:pt x="12652" y="12652"/>
                    <a:pt x="12651" y="12642"/>
                  </a:cubicBezTo>
                  <a:cubicBezTo>
                    <a:pt x="12655" y="12640"/>
                    <a:pt x="12660" y="12637"/>
                    <a:pt x="12664" y="12634"/>
                  </a:cubicBezTo>
                  <a:cubicBezTo>
                    <a:pt x="12670" y="12629"/>
                    <a:pt x="12674" y="12621"/>
                    <a:pt x="12677" y="12616"/>
                  </a:cubicBezTo>
                  <a:cubicBezTo>
                    <a:pt x="12680" y="12610"/>
                    <a:pt x="12680" y="12611"/>
                    <a:pt x="12681" y="12611"/>
                  </a:cubicBezTo>
                  <a:cubicBezTo>
                    <a:pt x="12684" y="12611"/>
                    <a:pt x="12687" y="12613"/>
                    <a:pt x="12690" y="12614"/>
                  </a:cubicBezTo>
                  <a:cubicBezTo>
                    <a:pt x="12693" y="12616"/>
                    <a:pt x="12695" y="12616"/>
                    <a:pt x="12698" y="12616"/>
                  </a:cubicBezTo>
                  <a:cubicBezTo>
                    <a:pt x="12710" y="12616"/>
                    <a:pt x="12715" y="12596"/>
                    <a:pt x="12719" y="12580"/>
                  </a:cubicBezTo>
                  <a:cubicBezTo>
                    <a:pt x="12719" y="12578"/>
                    <a:pt x="12719" y="12576"/>
                    <a:pt x="12720" y="12574"/>
                  </a:cubicBezTo>
                  <a:close/>
                  <a:moveTo>
                    <a:pt x="7161" y="12577"/>
                  </a:moveTo>
                  <a:lnTo>
                    <a:pt x="7159" y="12593"/>
                  </a:lnTo>
                  <a:cubicBezTo>
                    <a:pt x="7156" y="12609"/>
                    <a:pt x="7154" y="12626"/>
                    <a:pt x="7152" y="12643"/>
                  </a:cubicBezTo>
                  <a:cubicBezTo>
                    <a:pt x="7149" y="12668"/>
                    <a:pt x="7146" y="12690"/>
                    <a:pt x="7141" y="12708"/>
                  </a:cubicBezTo>
                  <a:cubicBezTo>
                    <a:pt x="7137" y="12721"/>
                    <a:pt x="7129" y="12731"/>
                    <a:pt x="7121" y="12741"/>
                  </a:cubicBezTo>
                  <a:cubicBezTo>
                    <a:pt x="7116" y="12746"/>
                    <a:pt x="7111" y="12752"/>
                    <a:pt x="7107" y="12759"/>
                  </a:cubicBezTo>
                  <a:cubicBezTo>
                    <a:pt x="7108" y="12748"/>
                    <a:pt x="7110" y="12736"/>
                    <a:pt x="7111" y="12725"/>
                  </a:cubicBezTo>
                  <a:cubicBezTo>
                    <a:pt x="7112" y="12720"/>
                    <a:pt x="7113" y="12716"/>
                    <a:pt x="7113" y="12711"/>
                  </a:cubicBezTo>
                  <a:lnTo>
                    <a:pt x="7161" y="12577"/>
                  </a:lnTo>
                  <a:close/>
                  <a:moveTo>
                    <a:pt x="19283" y="12659"/>
                  </a:moveTo>
                  <a:cubicBezTo>
                    <a:pt x="19277" y="12659"/>
                    <a:pt x="19271" y="12659"/>
                    <a:pt x="19265" y="12662"/>
                  </a:cubicBezTo>
                  <a:cubicBezTo>
                    <a:pt x="19251" y="12668"/>
                    <a:pt x="19245" y="12686"/>
                    <a:pt x="19240" y="12697"/>
                  </a:cubicBezTo>
                  <a:cubicBezTo>
                    <a:pt x="19238" y="12703"/>
                    <a:pt x="19236" y="12707"/>
                    <a:pt x="19234" y="12710"/>
                  </a:cubicBezTo>
                  <a:cubicBezTo>
                    <a:pt x="19233" y="12710"/>
                    <a:pt x="19232" y="12710"/>
                    <a:pt x="19228" y="12710"/>
                  </a:cubicBezTo>
                  <a:lnTo>
                    <a:pt x="19224" y="12710"/>
                  </a:lnTo>
                  <a:cubicBezTo>
                    <a:pt x="19217" y="12710"/>
                    <a:pt x="19206" y="12710"/>
                    <a:pt x="19197" y="12728"/>
                  </a:cubicBezTo>
                  <a:cubicBezTo>
                    <a:pt x="19194" y="12735"/>
                    <a:pt x="19193" y="12743"/>
                    <a:pt x="19191" y="12751"/>
                  </a:cubicBezTo>
                  <a:cubicBezTo>
                    <a:pt x="19188" y="12747"/>
                    <a:pt x="19183" y="12744"/>
                    <a:pt x="19179" y="12744"/>
                  </a:cubicBezTo>
                  <a:cubicBezTo>
                    <a:pt x="19171" y="12744"/>
                    <a:pt x="19161" y="12753"/>
                    <a:pt x="19158" y="12782"/>
                  </a:cubicBezTo>
                  <a:cubicBezTo>
                    <a:pt x="19153" y="12829"/>
                    <a:pt x="19188" y="12874"/>
                    <a:pt x="19199" y="12887"/>
                  </a:cubicBezTo>
                  <a:cubicBezTo>
                    <a:pt x="19207" y="12896"/>
                    <a:pt x="19215" y="12900"/>
                    <a:pt x="19222" y="12903"/>
                  </a:cubicBezTo>
                  <a:cubicBezTo>
                    <a:pt x="19232" y="12907"/>
                    <a:pt x="19234" y="12909"/>
                    <a:pt x="19238" y="12924"/>
                  </a:cubicBezTo>
                  <a:cubicBezTo>
                    <a:pt x="19240" y="12932"/>
                    <a:pt x="19240" y="12941"/>
                    <a:pt x="19242" y="12950"/>
                  </a:cubicBezTo>
                  <a:cubicBezTo>
                    <a:pt x="19245" y="12977"/>
                    <a:pt x="19250" y="13017"/>
                    <a:pt x="19275" y="13035"/>
                  </a:cubicBezTo>
                  <a:cubicBezTo>
                    <a:pt x="19276" y="13036"/>
                    <a:pt x="19277" y="13036"/>
                    <a:pt x="19277" y="13037"/>
                  </a:cubicBezTo>
                  <a:cubicBezTo>
                    <a:pt x="19267" y="13041"/>
                    <a:pt x="19258" y="13049"/>
                    <a:pt x="19254" y="13069"/>
                  </a:cubicBezTo>
                  <a:cubicBezTo>
                    <a:pt x="19248" y="13101"/>
                    <a:pt x="19260" y="13134"/>
                    <a:pt x="19264" y="13146"/>
                  </a:cubicBezTo>
                  <a:cubicBezTo>
                    <a:pt x="19269" y="13159"/>
                    <a:pt x="19275" y="13167"/>
                    <a:pt x="19280" y="13174"/>
                  </a:cubicBezTo>
                  <a:cubicBezTo>
                    <a:pt x="19285" y="13180"/>
                    <a:pt x="19287" y="13185"/>
                    <a:pt x="19289" y="13191"/>
                  </a:cubicBezTo>
                  <a:cubicBezTo>
                    <a:pt x="19290" y="13197"/>
                    <a:pt x="19291" y="13204"/>
                    <a:pt x="19291" y="13217"/>
                  </a:cubicBezTo>
                  <a:cubicBezTo>
                    <a:pt x="19291" y="13227"/>
                    <a:pt x="19291" y="13239"/>
                    <a:pt x="19292" y="13253"/>
                  </a:cubicBezTo>
                  <a:cubicBezTo>
                    <a:pt x="19298" y="13300"/>
                    <a:pt x="19310" y="13325"/>
                    <a:pt x="19330" y="13325"/>
                  </a:cubicBezTo>
                  <a:cubicBezTo>
                    <a:pt x="19351" y="13321"/>
                    <a:pt x="19357" y="13289"/>
                    <a:pt x="19360" y="13271"/>
                  </a:cubicBezTo>
                  <a:cubicBezTo>
                    <a:pt x="19361" y="13267"/>
                    <a:pt x="19361" y="13263"/>
                    <a:pt x="19362" y="13259"/>
                  </a:cubicBezTo>
                  <a:cubicBezTo>
                    <a:pt x="19364" y="13254"/>
                    <a:pt x="19365" y="13251"/>
                    <a:pt x="19370" y="13251"/>
                  </a:cubicBezTo>
                  <a:cubicBezTo>
                    <a:pt x="19375" y="13251"/>
                    <a:pt x="19381" y="13255"/>
                    <a:pt x="19387" y="13263"/>
                  </a:cubicBezTo>
                  <a:cubicBezTo>
                    <a:pt x="19400" y="13280"/>
                    <a:pt x="19410" y="13300"/>
                    <a:pt x="19420" y="13322"/>
                  </a:cubicBezTo>
                  <a:cubicBezTo>
                    <a:pt x="19431" y="13348"/>
                    <a:pt x="19442" y="13374"/>
                    <a:pt x="19462" y="13385"/>
                  </a:cubicBezTo>
                  <a:cubicBezTo>
                    <a:pt x="19469" y="13389"/>
                    <a:pt x="19476" y="13393"/>
                    <a:pt x="19483" y="13396"/>
                  </a:cubicBezTo>
                  <a:cubicBezTo>
                    <a:pt x="19496" y="13402"/>
                    <a:pt x="19510" y="13408"/>
                    <a:pt x="19521" y="13421"/>
                  </a:cubicBezTo>
                  <a:cubicBezTo>
                    <a:pt x="19546" y="13447"/>
                    <a:pt x="19569" y="13462"/>
                    <a:pt x="19594" y="13479"/>
                  </a:cubicBezTo>
                  <a:lnTo>
                    <a:pt x="19599" y="13484"/>
                  </a:lnTo>
                  <a:cubicBezTo>
                    <a:pt x="19618" y="13497"/>
                    <a:pt x="19633" y="13546"/>
                    <a:pt x="19644" y="13581"/>
                  </a:cubicBezTo>
                  <a:cubicBezTo>
                    <a:pt x="19650" y="13598"/>
                    <a:pt x="19652" y="13619"/>
                    <a:pt x="19654" y="13641"/>
                  </a:cubicBezTo>
                  <a:lnTo>
                    <a:pt x="19655" y="13649"/>
                  </a:lnTo>
                  <a:cubicBezTo>
                    <a:pt x="19658" y="13676"/>
                    <a:pt x="19664" y="13691"/>
                    <a:pt x="19669" y="13704"/>
                  </a:cubicBezTo>
                  <a:cubicBezTo>
                    <a:pt x="19670" y="13709"/>
                    <a:pt x="19672" y="13713"/>
                    <a:pt x="19674" y="13715"/>
                  </a:cubicBezTo>
                  <a:cubicBezTo>
                    <a:pt x="19673" y="13717"/>
                    <a:pt x="19673" y="13719"/>
                    <a:pt x="19672" y="13723"/>
                  </a:cubicBezTo>
                  <a:cubicBezTo>
                    <a:pt x="19670" y="13732"/>
                    <a:pt x="19668" y="13747"/>
                    <a:pt x="19669" y="13765"/>
                  </a:cubicBezTo>
                  <a:cubicBezTo>
                    <a:pt x="19669" y="13773"/>
                    <a:pt x="19670" y="13781"/>
                    <a:pt x="19671" y="13789"/>
                  </a:cubicBezTo>
                  <a:cubicBezTo>
                    <a:pt x="19671" y="13789"/>
                    <a:pt x="19666" y="13791"/>
                    <a:pt x="19666" y="13791"/>
                  </a:cubicBezTo>
                  <a:cubicBezTo>
                    <a:pt x="19656" y="13797"/>
                    <a:pt x="19647" y="13808"/>
                    <a:pt x="19640" y="13815"/>
                  </a:cubicBezTo>
                  <a:cubicBezTo>
                    <a:pt x="19622" y="13837"/>
                    <a:pt x="19608" y="13869"/>
                    <a:pt x="19601" y="13906"/>
                  </a:cubicBezTo>
                  <a:cubicBezTo>
                    <a:pt x="19595" y="13934"/>
                    <a:pt x="19591" y="13960"/>
                    <a:pt x="19591" y="13990"/>
                  </a:cubicBezTo>
                  <a:lnTo>
                    <a:pt x="19591" y="14021"/>
                  </a:lnTo>
                  <a:lnTo>
                    <a:pt x="19606" y="14024"/>
                  </a:lnTo>
                  <a:cubicBezTo>
                    <a:pt x="19607" y="14024"/>
                    <a:pt x="19608" y="14024"/>
                    <a:pt x="19610" y="14024"/>
                  </a:cubicBezTo>
                  <a:cubicBezTo>
                    <a:pt x="19614" y="14024"/>
                    <a:pt x="19619" y="14023"/>
                    <a:pt x="19625" y="14021"/>
                  </a:cubicBezTo>
                  <a:cubicBezTo>
                    <a:pt x="19637" y="14017"/>
                    <a:pt x="19650" y="14016"/>
                    <a:pt x="19663" y="14016"/>
                  </a:cubicBezTo>
                  <a:cubicBezTo>
                    <a:pt x="19665" y="14016"/>
                    <a:pt x="19666" y="14016"/>
                    <a:pt x="19669" y="14017"/>
                  </a:cubicBezTo>
                  <a:cubicBezTo>
                    <a:pt x="19674" y="14019"/>
                    <a:pt x="19679" y="14022"/>
                    <a:pt x="19683" y="14022"/>
                  </a:cubicBezTo>
                  <a:cubicBezTo>
                    <a:pt x="19687" y="14022"/>
                    <a:pt x="19689" y="14021"/>
                    <a:pt x="19692" y="14019"/>
                  </a:cubicBezTo>
                  <a:cubicBezTo>
                    <a:pt x="19700" y="14014"/>
                    <a:pt x="19704" y="13999"/>
                    <a:pt x="19706" y="13988"/>
                  </a:cubicBezTo>
                  <a:cubicBezTo>
                    <a:pt x="19706" y="13988"/>
                    <a:pt x="19706" y="13988"/>
                    <a:pt x="19707" y="13988"/>
                  </a:cubicBezTo>
                  <a:cubicBezTo>
                    <a:pt x="19709" y="13987"/>
                    <a:pt x="19712" y="13985"/>
                    <a:pt x="19715" y="13985"/>
                  </a:cubicBezTo>
                  <a:cubicBezTo>
                    <a:pt x="19719" y="13991"/>
                    <a:pt x="19725" y="13994"/>
                    <a:pt x="19730" y="13994"/>
                  </a:cubicBezTo>
                  <a:cubicBezTo>
                    <a:pt x="19736" y="13994"/>
                    <a:pt x="19740" y="13991"/>
                    <a:pt x="19744" y="13988"/>
                  </a:cubicBezTo>
                  <a:cubicBezTo>
                    <a:pt x="19747" y="13987"/>
                    <a:pt x="19749" y="13986"/>
                    <a:pt x="19751" y="13985"/>
                  </a:cubicBezTo>
                  <a:cubicBezTo>
                    <a:pt x="19751" y="13986"/>
                    <a:pt x="19753" y="13986"/>
                    <a:pt x="19753" y="13987"/>
                  </a:cubicBezTo>
                  <a:cubicBezTo>
                    <a:pt x="19755" y="13996"/>
                    <a:pt x="19757" y="14005"/>
                    <a:pt x="19762" y="14014"/>
                  </a:cubicBezTo>
                  <a:cubicBezTo>
                    <a:pt x="19774" y="14042"/>
                    <a:pt x="19788" y="14068"/>
                    <a:pt x="19802" y="14095"/>
                  </a:cubicBezTo>
                  <a:lnTo>
                    <a:pt x="19845" y="14181"/>
                  </a:lnTo>
                  <a:lnTo>
                    <a:pt x="19845" y="14142"/>
                  </a:lnTo>
                  <a:lnTo>
                    <a:pt x="19845" y="14132"/>
                  </a:lnTo>
                  <a:cubicBezTo>
                    <a:pt x="19853" y="14140"/>
                    <a:pt x="19861" y="14147"/>
                    <a:pt x="19872" y="14147"/>
                  </a:cubicBezTo>
                  <a:cubicBezTo>
                    <a:pt x="19879" y="14147"/>
                    <a:pt x="19886" y="14146"/>
                    <a:pt x="19893" y="14144"/>
                  </a:cubicBezTo>
                  <a:cubicBezTo>
                    <a:pt x="19899" y="14142"/>
                    <a:pt x="19906" y="14141"/>
                    <a:pt x="19912" y="14141"/>
                  </a:cubicBezTo>
                  <a:cubicBezTo>
                    <a:pt x="19915" y="14141"/>
                    <a:pt x="19918" y="14141"/>
                    <a:pt x="19920" y="14142"/>
                  </a:cubicBezTo>
                  <a:cubicBezTo>
                    <a:pt x="19924" y="14144"/>
                    <a:pt x="19926" y="14146"/>
                    <a:pt x="19928" y="14149"/>
                  </a:cubicBezTo>
                  <a:cubicBezTo>
                    <a:pt x="19932" y="14152"/>
                    <a:pt x="19937" y="14156"/>
                    <a:pt x="19944" y="14156"/>
                  </a:cubicBezTo>
                  <a:cubicBezTo>
                    <a:pt x="19949" y="14156"/>
                    <a:pt x="19955" y="14153"/>
                    <a:pt x="19961" y="14147"/>
                  </a:cubicBezTo>
                  <a:cubicBezTo>
                    <a:pt x="19964" y="14144"/>
                    <a:pt x="19967" y="14141"/>
                    <a:pt x="19970" y="14138"/>
                  </a:cubicBezTo>
                  <a:cubicBezTo>
                    <a:pt x="19975" y="14132"/>
                    <a:pt x="19979" y="14127"/>
                    <a:pt x="19984" y="14124"/>
                  </a:cubicBezTo>
                  <a:lnTo>
                    <a:pt x="19989" y="14124"/>
                  </a:lnTo>
                  <a:cubicBezTo>
                    <a:pt x="19998" y="14124"/>
                    <a:pt x="20005" y="14117"/>
                    <a:pt x="20010" y="14102"/>
                  </a:cubicBezTo>
                  <a:cubicBezTo>
                    <a:pt x="20023" y="14065"/>
                    <a:pt x="20011" y="14028"/>
                    <a:pt x="20006" y="14008"/>
                  </a:cubicBezTo>
                  <a:cubicBezTo>
                    <a:pt x="20004" y="14004"/>
                    <a:pt x="20002" y="13998"/>
                    <a:pt x="20001" y="13993"/>
                  </a:cubicBezTo>
                  <a:cubicBezTo>
                    <a:pt x="20005" y="13987"/>
                    <a:pt x="20014" y="13977"/>
                    <a:pt x="20018" y="13974"/>
                  </a:cubicBezTo>
                  <a:cubicBezTo>
                    <a:pt x="20027" y="13966"/>
                    <a:pt x="20035" y="13959"/>
                    <a:pt x="20041" y="13946"/>
                  </a:cubicBezTo>
                  <a:cubicBezTo>
                    <a:pt x="20053" y="13922"/>
                    <a:pt x="20067" y="13909"/>
                    <a:pt x="20085" y="13909"/>
                  </a:cubicBezTo>
                  <a:cubicBezTo>
                    <a:pt x="20090" y="13909"/>
                    <a:pt x="20094" y="13910"/>
                    <a:pt x="20099" y="13911"/>
                  </a:cubicBezTo>
                  <a:cubicBezTo>
                    <a:pt x="20122" y="13917"/>
                    <a:pt x="20143" y="13938"/>
                    <a:pt x="20157" y="13963"/>
                  </a:cubicBezTo>
                  <a:cubicBezTo>
                    <a:pt x="20174" y="13995"/>
                    <a:pt x="20187" y="14040"/>
                    <a:pt x="20199" y="14084"/>
                  </a:cubicBezTo>
                  <a:cubicBezTo>
                    <a:pt x="20203" y="14100"/>
                    <a:pt x="20207" y="14115"/>
                    <a:pt x="20212" y="14130"/>
                  </a:cubicBezTo>
                  <a:lnTo>
                    <a:pt x="20214" y="14136"/>
                  </a:lnTo>
                  <a:cubicBezTo>
                    <a:pt x="20228" y="14186"/>
                    <a:pt x="20247" y="14247"/>
                    <a:pt x="20273" y="14280"/>
                  </a:cubicBezTo>
                  <a:cubicBezTo>
                    <a:pt x="20296" y="14308"/>
                    <a:pt x="20326" y="14313"/>
                    <a:pt x="20351" y="14317"/>
                  </a:cubicBezTo>
                  <a:lnTo>
                    <a:pt x="20356" y="14318"/>
                  </a:lnTo>
                  <a:cubicBezTo>
                    <a:pt x="20372" y="14321"/>
                    <a:pt x="20384" y="14328"/>
                    <a:pt x="20398" y="14344"/>
                  </a:cubicBezTo>
                  <a:cubicBezTo>
                    <a:pt x="20400" y="14347"/>
                    <a:pt x="20402" y="14350"/>
                    <a:pt x="20405" y="14354"/>
                  </a:cubicBezTo>
                  <a:cubicBezTo>
                    <a:pt x="20417" y="14369"/>
                    <a:pt x="20432" y="14389"/>
                    <a:pt x="20448" y="14389"/>
                  </a:cubicBezTo>
                  <a:cubicBezTo>
                    <a:pt x="20452" y="14389"/>
                    <a:pt x="20456" y="14389"/>
                    <a:pt x="20460" y="14386"/>
                  </a:cubicBezTo>
                  <a:cubicBezTo>
                    <a:pt x="20472" y="14377"/>
                    <a:pt x="20480" y="14356"/>
                    <a:pt x="20481" y="14330"/>
                  </a:cubicBezTo>
                  <a:cubicBezTo>
                    <a:pt x="20483" y="14309"/>
                    <a:pt x="20480" y="14285"/>
                    <a:pt x="20473" y="14264"/>
                  </a:cubicBezTo>
                  <a:cubicBezTo>
                    <a:pt x="20465" y="14237"/>
                    <a:pt x="20451" y="14219"/>
                    <a:pt x="20433" y="14212"/>
                  </a:cubicBezTo>
                  <a:cubicBezTo>
                    <a:pt x="20432" y="14190"/>
                    <a:pt x="20430" y="14165"/>
                    <a:pt x="20411" y="14149"/>
                  </a:cubicBezTo>
                  <a:cubicBezTo>
                    <a:pt x="20406" y="14144"/>
                    <a:pt x="20401" y="14143"/>
                    <a:pt x="20397" y="14142"/>
                  </a:cubicBezTo>
                  <a:cubicBezTo>
                    <a:pt x="20396" y="14142"/>
                    <a:pt x="20394" y="14141"/>
                    <a:pt x="20393" y="14141"/>
                  </a:cubicBezTo>
                  <a:cubicBezTo>
                    <a:pt x="20393" y="14140"/>
                    <a:pt x="20394" y="14140"/>
                    <a:pt x="20394" y="14139"/>
                  </a:cubicBezTo>
                  <a:cubicBezTo>
                    <a:pt x="20396" y="14127"/>
                    <a:pt x="20399" y="14104"/>
                    <a:pt x="20394" y="14082"/>
                  </a:cubicBezTo>
                  <a:cubicBezTo>
                    <a:pt x="20391" y="14068"/>
                    <a:pt x="20384" y="14051"/>
                    <a:pt x="20369" y="14051"/>
                  </a:cubicBezTo>
                  <a:cubicBezTo>
                    <a:pt x="20367" y="14051"/>
                    <a:pt x="20364" y="14052"/>
                    <a:pt x="20362" y="14053"/>
                  </a:cubicBezTo>
                  <a:cubicBezTo>
                    <a:pt x="20361" y="14053"/>
                    <a:pt x="20357" y="14053"/>
                    <a:pt x="20357" y="14053"/>
                  </a:cubicBezTo>
                  <a:cubicBezTo>
                    <a:pt x="20350" y="14049"/>
                    <a:pt x="20339" y="14010"/>
                    <a:pt x="20338" y="13985"/>
                  </a:cubicBezTo>
                  <a:cubicBezTo>
                    <a:pt x="20338" y="13982"/>
                    <a:pt x="20338" y="13979"/>
                    <a:pt x="20338" y="13974"/>
                  </a:cubicBezTo>
                  <a:cubicBezTo>
                    <a:pt x="20339" y="13959"/>
                    <a:pt x="20340" y="13935"/>
                    <a:pt x="20329" y="13913"/>
                  </a:cubicBezTo>
                  <a:cubicBezTo>
                    <a:pt x="20324" y="13903"/>
                    <a:pt x="20319" y="13897"/>
                    <a:pt x="20315" y="13893"/>
                  </a:cubicBezTo>
                  <a:cubicBezTo>
                    <a:pt x="20312" y="13889"/>
                    <a:pt x="20309" y="13886"/>
                    <a:pt x="20307" y="13883"/>
                  </a:cubicBezTo>
                  <a:cubicBezTo>
                    <a:pt x="20306" y="13880"/>
                    <a:pt x="20305" y="13875"/>
                    <a:pt x="20303" y="13869"/>
                  </a:cubicBezTo>
                  <a:cubicBezTo>
                    <a:pt x="20301" y="13861"/>
                    <a:pt x="20299" y="13852"/>
                    <a:pt x="20295" y="13843"/>
                  </a:cubicBezTo>
                  <a:cubicBezTo>
                    <a:pt x="20291" y="13834"/>
                    <a:pt x="20287" y="13827"/>
                    <a:pt x="20283" y="13822"/>
                  </a:cubicBezTo>
                  <a:cubicBezTo>
                    <a:pt x="20281" y="13819"/>
                    <a:pt x="20278" y="13816"/>
                    <a:pt x="20277" y="13814"/>
                  </a:cubicBezTo>
                  <a:cubicBezTo>
                    <a:pt x="20276" y="13812"/>
                    <a:pt x="20275" y="13803"/>
                    <a:pt x="20274" y="13797"/>
                  </a:cubicBezTo>
                  <a:lnTo>
                    <a:pt x="20273" y="13789"/>
                  </a:lnTo>
                  <a:cubicBezTo>
                    <a:pt x="20272" y="13783"/>
                    <a:pt x="20271" y="13775"/>
                    <a:pt x="20269" y="13766"/>
                  </a:cubicBezTo>
                  <a:cubicBezTo>
                    <a:pt x="20268" y="13762"/>
                    <a:pt x="20266" y="13753"/>
                    <a:pt x="20264" y="13746"/>
                  </a:cubicBezTo>
                  <a:cubicBezTo>
                    <a:pt x="20267" y="13745"/>
                    <a:pt x="20270" y="13744"/>
                    <a:pt x="20275" y="13744"/>
                  </a:cubicBezTo>
                  <a:cubicBezTo>
                    <a:pt x="20280" y="13744"/>
                    <a:pt x="20284" y="13744"/>
                    <a:pt x="20290" y="13744"/>
                  </a:cubicBezTo>
                  <a:cubicBezTo>
                    <a:pt x="20294" y="13745"/>
                    <a:pt x="20298" y="13746"/>
                    <a:pt x="20302" y="13746"/>
                  </a:cubicBezTo>
                  <a:cubicBezTo>
                    <a:pt x="20306" y="13746"/>
                    <a:pt x="20309" y="13745"/>
                    <a:pt x="20312" y="13744"/>
                  </a:cubicBezTo>
                  <a:lnTo>
                    <a:pt x="20324" y="13740"/>
                  </a:lnTo>
                  <a:lnTo>
                    <a:pt x="20325" y="13700"/>
                  </a:lnTo>
                  <a:cubicBezTo>
                    <a:pt x="20326" y="13675"/>
                    <a:pt x="20327" y="13646"/>
                    <a:pt x="20322" y="13623"/>
                  </a:cubicBezTo>
                  <a:cubicBezTo>
                    <a:pt x="20315" y="13595"/>
                    <a:pt x="20298" y="13571"/>
                    <a:pt x="20296" y="13569"/>
                  </a:cubicBezTo>
                  <a:cubicBezTo>
                    <a:pt x="20286" y="13557"/>
                    <a:pt x="20276" y="13552"/>
                    <a:pt x="20267" y="13547"/>
                  </a:cubicBezTo>
                  <a:cubicBezTo>
                    <a:pt x="20259" y="13543"/>
                    <a:pt x="20251" y="13538"/>
                    <a:pt x="20245" y="13530"/>
                  </a:cubicBezTo>
                  <a:cubicBezTo>
                    <a:pt x="20242" y="13526"/>
                    <a:pt x="20239" y="13520"/>
                    <a:pt x="20237" y="13515"/>
                  </a:cubicBezTo>
                  <a:cubicBezTo>
                    <a:pt x="20229" y="13500"/>
                    <a:pt x="20219" y="13481"/>
                    <a:pt x="20202" y="13481"/>
                  </a:cubicBezTo>
                  <a:cubicBezTo>
                    <a:pt x="20201" y="13481"/>
                    <a:pt x="20199" y="13480"/>
                    <a:pt x="20197" y="13481"/>
                  </a:cubicBezTo>
                  <a:cubicBezTo>
                    <a:pt x="20198" y="13475"/>
                    <a:pt x="20199" y="13470"/>
                    <a:pt x="20200" y="13465"/>
                  </a:cubicBezTo>
                  <a:cubicBezTo>
                    <a:pt x="20205" y="13438"/>
                    <a:pt x="20204" y="13405"/>
                    <a:pt x="20196" y="13376"/>
                  </a:cubicBezTo>
                  <a:cubicBezTo>
                    <a:pt x="20187" y="13342"/>
                    <a:pt x="20170" y="13317"/>
                    <a:pt x="20154" y="13311"/>
                  </a:cubicBezTo>
                  <a:cubicBezTo>
                    <a:pt x="20149" y="13310"/>
                    <a:pt x="20149" y="13308"/>
                    <a:pt x="20146" y="13297"/>
                  </a:cubicBezTo>
                  <a:cubicBezTo>
                    <a:pt x="20143" y="13289"/>
                    <a:pt x="20140" y="13279"/>
                    <a:pt x="20134" y="13270"/>
                  </a:cubicBezTo>
                  <a:cubicBezTo>
                    <a:pt x="20130" y="13262"/>
                    <a:pt x="20125" y="13259"/>
                    <a:pt x="20121" y="13259"/>
                  </a:cubicBezTo>
                  <a:cubicBezTo>
                    <a:pt x="20120" y="13259"/>
                    <a:pt x="20120" y="13260"/>
                    <a:pt x="20119" y="13260"/>
                  </a:cubicBezTo>
                  <a:cubicBezTo>
                    <a:pt x="20119" y="13253"/>
                    <a:pt x="20116" y="13230"/>
                    <a:pt x="20104" y="13223"/>
                  </a:cubicBezTo>
                  <a:cubicBezTo>
                    <a:pt x="20101" y="13221"/>
                    <a:pt x="20097" y="13220"/>
                    <a:pt x="20093" y="13220"/>
                  </a:cubicBezTo>
                  <a:cubicBezTo>
                    <a:pt x="20090" y="13220"/>
                    <a:pt x="20087" y="13220"/>
                    <a:pt x="20084" y="13220"/>
                  </a:cubicBezTo>
                  <a:cubicBezTo>
                    <a:pt x="20081" y="13221"/>
                    <a:pt x="20079" y="13222"/>
                    <a:pt x="20076" y="13222"/>
                  </a:cubicBezTo>
                  <a:cubicBezTo>
                    <a:pt x="20074" y="13222"/>
                    <a:pt x="20073" y="13220"/>
                    <a:pt x="20073" y="13220"/>
                  </a:cubicBezTo>
                  <a:cubicBezTo>
                    <a:pt x="20070" y="13216"/>
                    <a:pt x="20067" y="13208"/>
                    <a:pt x="20064" y="13199"/>
                  </a:cubicBezTo>
                  <a:cubicBezTo>
                    <a:pt x="20059" y="13182"/>
                    <a:pt x="20052" y="13162"/>
                    <a:pt x="20040" y="13149"/>
                  </a:cubicBezTo>
                  <a:cubicBezTo>
                    <a:pt x="20033" y="13143"/>
                    <a:pt x="20028" y="13142"/>
                    <a:pt x="20023" y="13142"/>
                  </a:cubicBezTo>
                  <a:cubicBezTo>
                    <a:pt x="20021" y="13142"/>
                    <a:pt x="20018" y="13143"/>
                    <a:pt x="20016" y="13143"/>
                  </a:cubicBezTo>
                  <a:lnTo>
                    <a:pt x="20009" y="13143"/>
                  </a:lnTo>
                  <a:cubicBezTo>
                    <a:pt x="19993" y="13140"/>
                    <a:pt x="19979" y="13121"/>
                    <a:pt x="19963" y="13103"/>
                  </a:cubicBezTo>
                  <a:cubicBezTo>
                    <a:pt x="19957" y="13096"/>
                    <a:pt x="19951" y="13089"/>
                    <a:pt x="19945" y="13083"/>
                  </a:cubicBezTo>
                  <a:lnTo>
                    <a:pt x="19939" y="13077"/>
                  </a:lnTo>
                  <a:cubicBezTo>
                    <a:pt x="19924" y="13060"/>
                    <a:pt x="19897" y="13030"/>
                    <a:pt x="19874" y="13023"/>
                  </a:cubicBezTo>
                  <a:lnTo>
                    <a:pt x="19857" y="13017"/>
                  </a:lnTo>
                  <a:lnTo>
                    <a:pt x="19857" y="13026"/>
                  </a:lnTo>
                  <a:cubicBezTo>
                    <a:pt x="19850" y="13020"/>
                    <a:pt x="19840" y="13016"/>
                    <a:pt x="19822" y="13007"/>
                  </a:cubicBezTo>
                  <a:cubicBezTo>
                    <a:pt x="19775" y="12989"/>
                    <a:pt x="19727" y="12934"/>
                    <a:pt x="19684" y="12886"/>
                  </a:cubicBezTo>
                  <a:lnTo>
                    <a:pt x="19681" y="12882"/>
                  </a:lnTo>
                  <a:cubicBezTo>
                    <a:pt x="19679" y="12879"/>
                    <a:pt x="19676" y="12875"/>
                    <a:pt x="19673" y="12870"/>
                  </a:cubicBezTo>
                  <a:cubicBezTo>
                    <a:pt x="19668" y="12862"/>
                    <a:pt x="19662" y="12852"/>
                    <a:pt x="19655" y="12845"/>
                  </a:cubicBezTo>
                  <a:cubicBezTo>
                    <a:pt x="19650" y="12842"/>
                    <a:pt x="19646" y="12839"/>
                    <a:pt x="19641" y="12839"/>
                  </a:cubicBezTo>
                  <a:cubicBezTo>
                    <a:pt x="19627" y="12839"/>
                    <a:pt x="19614" y="12855"/>
                    <a:pt x="19603" y="12869"/>
                  </a:cubicBezTo>
                  <a:cubicBezTo>
                    <a:pt x="19597" y="12876"/>
                    <a:pt x="19591" y="12883"/>
                    <a:pt x="19586" y="12886"/>
                  </a:cubicBezTo>
                  <a:lnTo>
                    <a:pt x="19580" y="12890"/>
                  </a:lnTo>
                  <a:lnTo>
                    <a:pt x="19582" y="12916"/>
                  </a:lnTo>
                  <a:lnTo>
                    <a:pt x="19576" y="12924"/>
                  </a:lnTo>
                  <a:lnTo>
                    <a:pt x="19579" y="12938"/>
                  </a:lnTo>
                  <a:cubicBezTo>
                    <a:pt x="19580" y="12940"/>
                    <a:pt x="19580" y="12944"/>
                    <a:pt x="19581" y="12947"/>
                  </a:cubicBezTo>
                  <a:cubicBezTo>
                    <a:pt x="19576" y="12950"/>
                    <a:pt x="19569" y="12952"/>
                    <a:pt x="19558" y="12953"/>
                  </a:cubicBezTo>
                  <a:cubicBezTo>
                    <a:pt x="19539" y="12956"/>
                    <a:pt x="19532" y="12985"/>
                    <a:pt x="19528" y="13003"/>
                  </a:cubicBezTo>
                  <a:cubicBezTo>
                    <a:pt x="19526" y="13009"/>
                    <a:pt x="19524" y="13016"/>
                    <a:pt x="19523" y="13020"/>
                  </a:cubicBezTo>
                  <a:cubicBezTo>
                    <a:pt x="19516" y="13036"/>
                    <a:pt x="19511" y="13054"/>
                    <a:pt x="19506" y="13072"/>
                  </a:cubicBezTo>
                  <a:cubicBezTo>
                    <a:pt x="19499" y="13093"/>
                    <a:pt x="19494" y="13113"/>
                    <a:pt x="19486" y="13128"/>
                  </a:cubicBezTo>
                  <a:cubicBezTo>
                    <a:pt x="19481" y="13138"/>
                    <a:pt x="19474" y="13145"/>
                    <a:pt x="19469" y="13145"/>
                  </a:cubicBezTo>
                  <a:cubicBezTo>
                    <a:pt x="19466" y="13145"/>
                    <a:pt x="19464" y="13142"/>
                    <a:pt x="19463" y="13137"/>
                  </a:cubicBezTo>
                  <a:cubicBezTo>
                    <a:pt x="19462" y="13131"/>
                    <a:pt x="19461" y="13120"/>
                    <a:pt x="19460" y="13108"/>
                  </a:cubicBezTo>
                  <a:cubicBezTo>
                    <a:pt x="19457" y="13079"/>
                    <a:pt x="19453" y="13040"/>
                    <a:pt x="19435" y="13021"/>
                  </a:cubicBezTo>
                  <a:cubicBezTo>
                    <a:pt x="19429" y="13015"/>
                    <a:pt x="19424" y="13012"/>
                    <a:pt x="19420" y="13010"/>
                  </a:cubicBezTo>
                  <a:cubicBezTo>
                    <a:pt x="19420" y="13010"/>
                    <a:pt x="19419" y="13010"/>
                    <a:pt x="19419" y="13010"/>
                  </a:cubicBezTo>
                  <a:cubicBezTo>
                    <a:pt x="19419" y="13010"/>
                    <a:pt x="19418" y="13010"/>
                    <a:pt x="19418" y="13010"/>
                  </a:cubicBezTo>
                  <a:cubicBezTo>
                    <a:pt x="19418" y="13010"/>
                    <a:pt x="19418" y="13008"/>
                    <a:pt x="19417" y="13001"/>
                  </a:cubicBezTo>
                  <a:cubicBezTo>
                    <a:pt x="19415" y="12988"/>
                    <a:pt x="19415" y="12970"/>
                    <a:pt x="19415" y="12952"/>
                  </a:cubicBezTo>
                  <a:lnTo>
                    <a:pt x="19415" y="12943"/>
                  </a:lnTo>
                  <a:cubicBezTo>
                    <a:pt x="19416" y="12929"/>
                    <a:pt x="19417" y="12916"/>
                    <a:pt x="19418" y="12903"/>
                  </a:cubicBezTo>
                  <a:cubicBezTo>
                    <a:pt x="19421" y="12875"/>
                    <a:pt x="19425" y="12845"/>
                    <a:pt x="19418" y="12805"/>
                  </a:cubicBezTo>
                  <a:cubicBezTo>
                    <a:pt x="19418" y="12801"/>
                    <a:pt x="19417" y="12795"/>
                    <a:pt x="19416" y="12788"/>
                  </a:cubicBezTo>
                  <a:cubicBezTo>
                    <a:pt x="19414" y="12773"/>
                    <a:pt x="19412" y="12757"/>
                    <a:pt x="19408" y="12744"/>
                  </a:cubicBezTo>
                  <a:cubicBezTo>
                    <a:pt x="19400" y="12715"/>
                    <a:pt x="19386" y="12711"/>
                    <a:pt x="19375" y="12711"/>
                  </a:cubicBezTo>
                  <a:lnTo>
                    <a:pt x="19363" y="12711"/>
                  </a:lnTo>
                  <a:cubicBezTo>
                    <a:pt x="19359" y="12711"/>
                    <a:pt x="19357" y="12711"/>
                    <a:pt x="19356" y="12710"/>
                  </a:cubicBezTo>
                  <a:cubicBezTo>
                    <a:pt x="19350" y="12705"/>
                    <a:pt x="19345" y="12700"/>
                    <a:pt x="19340" y="12694"/>
                  </a:cubicBezTo>
                  <a:cubicBezTo>
                    <a:pt x="19323" y="12677"/>
                    <a:pt x="19305" y="12659"/>
                    <a:pt x="19283" y="12659"/>
                  </a:cubicBezTo>
                  <a:close/>
                  <a:moveTo>
                    <a:pt x="18985" y="12838"/>
                  </a:moveTo>
                  <a:cubicBezTo>
                    <a:pt x="18974" y="12838"/>
                    <a:pt x="18964" y="12853"/>
                    <a:pt x="18964" y="12870"/>
                  </a:cubicBezTo>
                  <a:cubicBezTo>
                    <a:pt x="18964" y="12888"/>
                    <a:pt x="18974" y="12901"/>
                    <a:pt x="18985" y="12901"/>
                  </a:cubicBezTo>
                  <a:cubicBezTo>
                    <a:pt x="18997" y="12901"/>
                    <a:pt x="19007" y="12888"/>
                    <a:pt x="19007" y="12870"/>
                  </a:cubicBezTo>
                  <a:cubicBezTo>
                    <a:pt x="19007" y="12853"/>
                    <a:pt x="18997" y="12838"/>
                    <a:pt x="18985" y="12838"/>
                  </a:cubicBezTo>
                  <a:close/>
                  <a:moveTo>
                    <a:pt x="17056" y="12839"/>
                  </a:moveTo>
                  <a:cubicBezTo>
                    <a:pt x="17052" y="12844"/>
                    <a:pt x="17054" y="12872"/>
                    <a:pt x="17061" y="12903"/>
                  </a:cubicBezTo>
                  <a:cubicBezTo>
                    <a:pt x="17068" y="12933"/>
                    <a:pt x="17078" y="12952"/>
                    <a:pt x="17083" y="12947"/>
                  </a:cubicBezTo>
                  <a:cubicBezTo>
                    <a:pt x="17087" y="12942"/>
                    <a:pt x="17085" y="12914"/>
                    <a:pt x="17078" y="12884"/>
                  </a:cubicBezTo>
                  <a:cubicBezTo>
                    <a:pt x="17071" y="12854"/>
                    <a:pt x="17061" y="12834"/>
                    <a:pt x="17056" y="12839"/>
                  </a:cubicBezTo>
                  <a:close/>
                  <a:moveTo>
                    <a:pt x="18812" y="12898"/>
                  </a:moveTo>
                  <a:cubicBezTo>
                    <a:pt x="18774" y="12898"/>
                    <a:pt x="18742" y="12911"/>
                    <a:pt x="18742" y="12927"/>
                  </a:cubicBezTo>
                  <a:cubicBezTo>
                    <a:pt x="18742" y="12944"/>
                    <a:pt x="18774" y="12958"/>
                    <a:pt x="18812" y="12958"/>
                  </a:cubicBezTo>
                  <a:cubicBezTo>
                    <a:pt x="18851" y="12958"/>
                    <a:pt x="18882" y="12944"/>
                    <a:pt x="18882" y="12927"/>
                  </a:cubicBezTo>
                  <a:cubicBezTo>
                    <a:pt x="18882" y="12911"/>
                    <a:pt x="18851" y="12898"/>
                    <a:pt x="18812" y="12898"/>
                  </a:cubicBezTo>
                  <a:close/>
                  <a:moveTo>
                    <a:pt x="19146" y="12898"/>
                  </a:moveTo>
                  <a:cubicBezTo>
                    <a:pt x="19137" y="12898"/>
                    <a:pt x="19130" y="12911"/>
                    <a:pt x="19130" y="12927"/>
                  </a:cubicBezTo>
                  <a:cubicBezTo>
                    <a:pt x="19130" y="12944"/>
                    <a:pt x="19137" y="12958"/>
                    <a:pt x="19146" y="12958"/>
                  </a:cubicBezTo>
                  <a:cubicBezTo>
                    <a:pt x="19154" y="12958"/>
                    <a:pt x="19161" y="12944"/>
                    <a:pt x="19161" y="12927"/>
                  </a:cubicBezTo>
                  <a:cubicBezTo>
                    <a:pt x="19161" y="12911"/>
                    <a:pt x="19154" y="12898"/>
                    <a:pt x="19146" y="12898"/>
                  </a:cubicBezTo>
                  <a:close/>
                  <a:moveTo>
                    <a:pt x="17139" y="13018"/>
                  </a:moveTo>
                  <a:cubicBezTo>
                    <a:pt x="17135" y="13023"/>
                    <a:pt x="17139" y="13062"/>
                    <a:pt x="17149" y="13105"/>
                  </a:cubicBezTo>
                  <a:cubicBezTo>
                    <a:pt x="17159" y="13147"/>
                    <a:pt x="17171" y="13177"/>
                    <a:pt x="17176" y="13172"/>
                  </a:cubicBezTo>
                  <a:cubicBezTo>
                    <a:pt x="17180" y="13167"/>
                    <a:pt x="17176" y="13128"/>
                    <a:pt x="17166" y="13086"/>
                  </a:cubicBezTo>
                  <a:cubicBezTo>
                    <a:pt x="17156" y="13043"/>
                    <a:pt x="17144" y="13013"/>
                    <a:pt x="17139" y="13018"/>
                  </a:cubicBezTo>
                  <a:close/>
                  <a:moveTo>
                    <a:pt x="19096" y="13077"/>
                  </a:moveTo>
                  <a:cubicBezTo>
                    <a:pt x="19080" y="13073"/>
                    <a:pt x="19066" y="13092"/>
                    <a:pt x="19050" y="13094"/>
                  </a:cubicBezTo>
                  <a:cubicBezTo>
                    <a:pt x="19036" y="13096"/>
                    <a:pt x="19016" y="13075"/>
                    <a:pt x="19003" y="13089"/>
                  </a:cubicBezTo>
                  <a:cubicBezTo>
                    <a:pt x="18992" y="13101"/>
                    <a:pt x="18987" y="13138"/>
                    <a:pt x="18998" y="13159"/>
                  </a:cubicBezTo>
                  <a:cubicBezTo>
                    <a:pt x="19008" y="13179"/>
                    <a:pt x="19022" y="13161"/>
                    <a:pt x="19034" y="13160"/>
                  </a:cubicBezTo>
                  <a:cubicBezTo>
                    <a:pt x="19048" y="13159"/>
                    <a:pt x="19062" y="13170"/>
                    <a:pt x="19076" y="13174"/>
                  </a:cubicBezTo>
                  <a:cubicBezTo>
                    <a:pt x="19093" y="13178"/>
                    <a:pt x="19108" y="13174"/>
                    <a:pt x="19124" y="13192"/>
                  </a:cubicBezTo>
                  <a:cubicBezTo>
                    <a:pt x="19139" y="13210"/>
                    <a:pt x="19152" y="13233"/>
                    <a:pt x="19169" y="13245"/>
                  </a:cubicBezTo>
                  <a:lnTo>
                    <a:pt x="19164" y="13237"/>
                  </a:lnTo>
                  <a:cubicBezTo>
                    <a:pt x="19193" y="13186"/>
                    <a:pt x="19158" y="13136"/>
                    <a:pt x="19137" y="13112"/>
                  </a:cubicBezTo>
                  <a:cubicBezTo>
                    <a:pt x="19124" y="13098"/>
                    <a:pt x="19111" y="13080"/>
                    <a:pt x="19096" y="13077"/>
                  </a:cubicBezTo>
                  <a:close/>
                  <a:moveTo>
                    <a:pt x="20486" y="13077"/>
                  </a:moveTo>
                  <a:cubicBezTo>
                    <a:pt x="20492" y="13109"/>
                    <a:pt x="20507" y="13130"/>
                    <a:pt x="20519" y="13151"/>
                  </a:cubicBezTo>
                  <a:cubicBezTo>
                    <a:pt x="20543" y="13191"/>
                    <a:pt x="20575" y="13213"/>
                    <a:pt x="20596" y="13260"/>
                  </a:cubicBezTo>
                  <a:cubicBezTo>
                    <a:pt x="20609" y="13292"/>
                    <a:pt x="20616" y="13329"/>
                    <a:pt x="20622" y="13368"/>
                  </a:cubicBezTo>
                  <a:cubicBezTo>
                    <a:pt x="20620" y="13353"/>
                    <a:pt x="20617" y="13339"/>
                    <a:pt x="20611" y="13330"/>
                  </a:cubicBezTo>
                  <a:cubicBezTo>
                    <a:pt x="20606" y="13322"/>
                    <a:pt x="20595" y="13319"/>
                    <a:pt x="20589" y="13317"/>
                  </a:cubicBezTo>
                  <a:cubicBezTo>
                    <a:pt x="20584" y="13316"/>
                    <a:pt x="20577" y="13314"/>
                    <a:pt x="20572" y="13319"/>
                  </a:cubicBezTo>
                  <a:cubicBezTo>
                    <a:pt x="20563" y="13327"/>
                    <a:pt x="20564" y="13349"/>
                    <a:pt x="20566" y="13367"/>
                  </a:cubicBezTo>
                  <a:cubicBezTo>
                    <a:pt x="20567" y="13380"/>
                    <a:pt x="20568" y="13395"/>
                    <a:pt x="20568" y="13408"/>
                  </a:cubicBezTo>
                  <a:cubicBezTo>
                    <a:pt x="20566" y="13447"/>
                    <a:pt x="20544" y="13441"/>
                    <a:pt x="20533" y="13468"/>
                  </a:cubicBezTo>
                  <a:cubicBezTo>
                    <a:pt x="20518" y="13507"/>
                    <a:pt x="20514" y="13523"/>
                    <a:pt x="20488" y="13524"/>
                  </a:cubicBezTo>
                  <a:cubicBezTo>
                    <a:pt x="20465" y="13525"/>
                    <a:pt x="20442" y="13530"/>
                    <a:pt x="20418" y="13530"/>
                  </a:cubicBezTo>
                  <a:cubicBezTo>
                    <a:pt x="20395" y="13531"/>
                    <a:pt x="20372" y="13529"/>
                    <a:pt x="20348" y="13533"/>
                  </a:cubicBezTo>
                  <a:cubicBezTo>
                    <a:pt x="20344" y="13561"/>
                    <a:pt x="20408" y="13610"/>
                    <a:pt x="20419" y="13620"/>
                  </a:cubicBezTo>
                  <a:cubicBezTo>
                    <a:pt x="20454" y="13649"/>
                    <a:pt x="20481" y="13653"/>
                    <a:pt x="20513" y="13609"/>
                  </a:cubicBezTo>
                  <a:cubicBezTo>
                    <a:pt x="20530" y="13600"/>
                    <a:pt x="20537" y="13580"/>
                    <a:pt x="20551" y="13558"/>
                  </a:cubicBezTo>
                  <a:cubicBezTo>
                    <a:pt x="20562" y="13538"/>
                    <a:pt x="20581" y="13543"/>
                    <a:pt x="20591" y="13521"/>
                  </a:cubicBezTo>
                  <a:cubicBezTo>
                    <a:pt x="20601" y="13499"/>
                    <a:pt x="20594" y="13465"/>
                    <a:pt x="20601" y="13441"/>
                  </a:cubicBezTo>
                  <a:cubicBezTo>
                    <a:pt x="20609" y="13417"/>
                    <a:pt x="20623" y="13412"/>
                    <a:pt x="20624" y="13381"/>
                  </a:cubicBezTo>
                  <a:cubicBezTo>
                    <a:pt x="20626" y="13402"/>
                    <a:pt x="20629" y="13423"/>
                    <a:pt x="20631" y="13445"/>
                  </a:cubicBezTo>
                  <a:lnTo>
                    <a:pt x="20636" y="13458"/>
                  </a:lnTo>
                  <a:cubicBezTo>
                    <a:pt x="20650" y="13431"/>
                    <a:pt x="20658" y="13404"/>
                    <a:pt x="20652" y="13364"/>
                  </a:cubicBezTo>
                  <a:cubicBezTo>
                    <a:pt x="20642" y="13297"/>
                    <a:pt x="20612" y="13243"/>
                    <a:pt x="20587" y="13202"/>
                  </a:cubicBezTo>
                  <a:cubicBezTo>
                    <a:pt x="20556" y="13149"/>
                    <a:pt x="20522" y="13112"/>
                    <a:pt x="20486" y="13077"/>
                  </a:cubicBezTo>
                  <a:close/>
                  <a:moveTo>
                    <a:pt x="17651" y="13080"/>
                  </a:moveTo>
                  <a:cubicBezTo>
                    <a:pt x="17644" y="13085"/>
                    <a:pt x="17637" y="13096"/>
                    <a:pt x="17636" y="13114"/>
                  </a:cubicBezTo>
                  <a:cubicBezTo>
                    <a:pt x="17635" y="13125"/>
                    <a:pt x="17637" y="13156"/>
                    <a:pt x="17640" y="13165"/>
                  </a:cubicBezTo>
                  <a:cubicBezTo>
                    <a:pt x="17643" y="13176"/>
                    <a:pt x="17642" y="13170"/>
                    <a:pt x="17647" y="13171"/>
                  </a:cubicBezTo>
                  <a:cubicBezTo>
                    <a:pt x="17698" y="13181"/>
                    <a:pt x="17684" y="13056"/>
                    <a:pt x="17651" y="13080"/>
                  </a:cubicBezTo>
                  <a:close/>
                  <a:moveTo>
                    <a:pt x="5356" y="13083"/>
                  </a:moveTo>
                  <a:cubicBezTo>
                    <a:pt x="5354" y="13085"/>
                    <a:pt x="5352" y="13091"/>
                    <a:pt x="5349" y="13095"/>
                  </a:cubicBezTo>
                  <a:cubicBezTo>
                    <a:pt x="5349" y="13095"/>
                    <a:pt x="5349" y="13094"/>
                    <a:pt x="5349" y="13094"/>
                  </a:cubicBezTo>
                  <a:cubicBezTo>
                    <a:pt x="5350" y="13091"/>
                    <a:pt x="5352" y="13087"/>
                    <a:pt x="5356" y="13083"/>
                  </a:cubicBezTo>
                  <a:close/>
                  <a:moveTo>
                    <a:pt x="18887" y="13138"/>
                  </a:moveTo>
                  <a:cubicBezTo>
                    <a:pt x="18868" y="13131"/>
                    <a:pt x="18851" y="13141"/>
                    <a:pt x="18854" y="13182"/>
                  </a:cubicBezTo>
                  <a:cubicBezTo>
                    <a:pt x="18859" y="13258"/>
                    <a:pt x="18916" y="13291"/>
                    <a:pt x="18930" y="13212"/>
                  </a:cubicBezTo>
                  <a:lnTo>
                    <a:pt x="18930" y="13199"/>
                  </a:lnTo>
                  <a:cubicBezTo>
                    <a:pt x="18925" y="13170"/>
                    <a:pt x="18905" y="13146"/>
                    <a:pt x="18887" y="13138"/>
                  </a:cubicBezTo>
                  <a:close/>
                  <a:moveTo>
                    <a:pt x="5293" y="13354"/>
                  </a:moveTo>
                  <a:cubicBezTo>
                    <a:pt x="5292" y="13356"/>
                    <a:pt x="5292" y="13357"/>
                    <a:pt x="5292" y="13359"/>
                  </a:cubicBezTo>
                  <a:cubicBezTo>
                    <a:pt x="5289" y="13377"/>
                    <a:pt x="5286" y="13386"/>
                    <a:pt x="5285" y="13390"/>
                  </a:cubicBezTo>
                  <a:cubicBezTo>
                    <a:pt x="5284" y="13388"/>
                    <a:pt x="5282" y="13385"/>
                    <a:pt x="5281" y="13381"/>
                  </a:cubicBezTo>
                  <a:lnTo>
                    <a:pt x="5293" y="13354"/>
                  </a:lnTo>
                  <a:close/>
                  <a:moveTo>
                    <a:pt x="18656" y="13376"/>
                  </a:moveTo>
                  <a:cubicBezTo>
                    <a:pt x="18643" y="13376"/>
                    <a:pt x="18632" y="13419"/>
                    <a:pt x="18632" y="13472"/>
                  </a:cubicBezTo>
                  <a:cubicBezTo>
                    <a:pt x="18632" y="13524"/>
                    <a:pt x="18643" y="13567"/>
                    <a:pt x="18656" y="13567"/>
                  </a:cubicBezTo>
                  <a:cubicBezTo>
                    <a:pt x="18669" y="13567"/>
                    <a:pt x="18681" y="13523"/>
                    <a:pt x="18679" y="13498"/>
                  </a:cubicBezTo>
                  <a:cubicBezTo>
                    <a:pt x="18679" y="13489"/>
                    <a:pt x="18678" y="13482"/>
                    <a:pt x="18676" y="13475"/>
                  </a:cubicBezTo>
                  <a:cubicBezTo>
                    <a:pt x="18674" y="13460"/>
                    <a:pt x="18671" y="13448"/>
                    <a:pt x="18671" y="13428"/>
                  </a:cubicBezTo>
                  <a:cubicBezTo>
                    <a:pt x="18670" y="13407"/>
                    <a:pt x="18675" y="13376"/>
                    <a:pt x="18656" y="13376"/>
                  </a:cubicBezTo>
                  <a:close/>
                  <a:moveTo>
                    <a:pt x="17555" y="13615"/>
                  </a:moveTo>
                  <a:cubicBezTo>
                    <a:pt x="17547" y="13612"/>
                    <a:pt x="17540" y="13616"/>
                    <a:pt x="17531" y="13638"/>
                  </a:cubicBezTo>
                  <a:cubicBezTo>
                    <a:pt x="17521" y="13663"/>
                    <a:pt x="17501" y="13710"/>
                    <a:pt x="17497" y="13740"/>
                  </a:cubicBezTo>
                  <a:cubicBezTo>
                    <a:pt x="17504" y="13740"/>
                    <a:pt x="17512" y="13741"/>
                    <a:pt x="17520" y="13744"/>
                  </a:cubicBezTo>
                  <a:cubicBezTo>
                    <a:pt x="17547" y="13756"/>
                    <a:pt x="17550" y="13801"/>
                    <a:pt x="17570" y="13829"/>
                  </a:cubicBezTo>
                  <a:cubicBezTo>
                    <a:pt x="17591" y="13859"/>
                    <a:pt x="17628" y="13866"/>
                    <a:pt x="17652" y="13880"/>
                  </a:cubicBezTo>
                  <a:cubicBezTo>
                    <a:pt x="17682" y="13897"/>
                    <a:pt x="17711" y="13892"/>
                    <a:pt x="17741" y="13897"/>
                  </a:cubicBezTo>
                  <a:cubicBezTo>
                    <a:pt x="17773" y="13903"/>
                    <a:pt x="17800" y="13924"/>
                    <a:pt x="17829" y="13954"/>
                  </a:cubicBezTo>
                  <a:cubicBezTo>
                    <a:pt x="17863" y="13990"/>
                    <a:pt x="17897" y="13985"/>
                    <a:pt x="17933" y="13993"/>
                  </a:cubicBezTo>
                  <a:cubicBezTo>
                    <a:pt x="17948" y="13996"/>
                    <a:pt x="17961" y="14007"/>
                    <a:pt x="17977" y="14007"/>
                  </a:cubicBezTo>
                  <a:cubicBezTo>
                    <a:pt x="17993" y="14006"/>
                    <a:pt x="18008" y="13998"/>
                    <a:pt x="18023" y="14011"/>
                  </a:cubicBezTo>
                  <a:cubicBezTo>
                    <a:pt x="18036" y="14023"/>
                    <a:pt x="18064" y="14070"/>
                    <a:pt x="18079" y="14056"/>
                  </a:cubicBezTo>
                  <a:cubicBezTo>
                    <a:pt x="18088" y="14048"/>
                    <a:pt x="18087" y="14019"/>
                    <a:pt x="18096" y="14008"/>
                  </a:cubicBezTo>
                  <a:cubicBezTo>
                    <a:pt x="18116" y="13986"/>
                    <a:pt x="18121" y="14067"/>
                    <a:pt x="18137" y="14062"/>
                  </a:cubicBezTo>
                  <a:cubicBezTo>
                    <a:pt x="18163" y="14054"/>
                    <a:pt x="18163" y="13985"/>
                    <a:pt x="18142" y="13965"/>
                  </a:cubicBezTo>
                  <a:cubicBezTo>
                    <a:pt x="18125" y="13949"/>
                    <a:pt x="18102" y="13975"/>
                    <a:pt x="18089" y="13937"/>
                  </a:cubicBezTo>
                  <a:cubicBezTo>
                    <a:pt x="18077" y="13901"/>
                    <a:pt x="18072" y="13889"/>
                    <a:pt x="18048" y="13885"/>
                  </a:cubicBezTo>
                  <a:cubicBezTo>
                    <a:pt x="18037" y="13882"/>
                    <a:pt x="17960" y="13890"/>
                    <a:pt x="17986" y="13820"/>
                  </a:cubicBezTo>
                  <a:cubicBezTo>
                    <a:pt x="18002" y="13777"/>
                    <a:pt x="18031" y="13813"/>
                    <a:pt x="18049" y="13786"/>
                  </a:cubicBezTo>
                  <a:cubicBezTo>
                    <a:pt x="18069" y="13756"/>
                    <a:pt x="18044" y="13751"/>
                    <a:pt x="18031" y="13755"/>
                  </a:cubicBezTo>
                  <a:cubicBezTo>
                    <a:pt x="18017" y="13760"/>
                    <a:pt x="18003" y="13769"/>
                    <a:pt x="17989" y="13772"/>
                  </a:cubicBezTo>
                  <a:cubicBezTo>
                    <a:pt x="17964" y="13778"/>
                    <a:pt x="17937" y="13765"/>
                    <a:pt x="17913" y="13751"/>
                  </a:cubicBezTo>
                  <a:cubicBezTo>
                    <a:pt x="17901" y="13743"/>
                    <a:pt x="17883" y="13737"/>
                    <a:pt x="17873" y="13723"/>
                  </a:cubicBezTo>
                  <a:cubicBezTo>
                    <a:pt x="17863" y="13710"/>
                    <a:pt x="17854" y="13663"/>
                    <a:pt x="17841" y="13687"/>
                  </a:cubicBezTo>
                  <a:cubicBezTo>
                    <a:pt x="17835" y="13699"/>
                    <a:pt x="17840" y="13719"/>
                    <a:pt x="17836" y="13732"/>
                  </a:cubicBezTo>
                  <a:cubicBezTo>
                    <a:pt x="17832" y="13745"/>
                    <a:pt x="17821" y="13759"/>
                    <a:pt x="17814" y="13763"/>
                  </a:cubicBezTo>
                  <a:cubicBezTo>
                    <a:pt x="17799" y="13774"/>
                    <a:pt x="17779" y="13768"/>
                    <a:pt x="17763" y="13766"/>
                  </a:cubicBezTo>
                  <a:cubicBezTo>
                    <a:pt x="17745" y="13764"/>
                    <a:pt x="17728" y="13756"/>
                    <a:pt x="17713" y="13732"/>
                  </a:cubicBezTo>
                  <a:cubicBezTo>
                    <a:pt x="17700" y="13712"/>
                    <a:pt x="17691" y="13675"/>
                    <a:pt x="17676" y="13667"/>
                  </a:cubicBezTo>
                  <a:cubicBezTo>
                    <a:pt x="17663" y="13661"/>
                    <a:pt x="17650" y="13675"/>
                    <a:pt x="17639" y="13661"/>
                  </a:cubicBezTo>
                  <a:cubicBezTo>
                    <a:pt x="17629" y="13650"/>
                    <a:pt x="17625" y="13624"/>
                    <a:pt x="17612" y="13623"/>
                  </a:cubicBezTo>
                  <a:cubicBezTo>
                    <a:pt x="17600" y="13622"/>
                    <a:pt x="17595" y="13640"/>
                    <a:pt x="17582" y="13633"/>
                  </a:cubicBezTo>
                  <a:cubicBezTo>
                    <a:pt x="17572" y="13628"/>
                    <a:pt x="17563" y="13618"/>
                    <a:pt x="17555" y="13615"/>
                  </a:cubicBezTo>
                  <a:close/>
                  <a:moveTo>
                    <a:pt x="18931" y="13973"/>
                  </a:moveTo>
                  <a:cubicBezTo>
                    <a:pt x="18926" y="13973"/>
                    <a:pt x="18922" y="13976"/>
                    <a:pt x="18919" y="13977"/>
                  </a:cubicBezTo>
                  <a:cubicBezTo>
                    <a:pt x="18915" y="13979"/>
                    <a:pt x="18911" y="13981"/>
                    <a:pt x="18906" y="13985"/>
                  </a:cubicBezTo>
                  <a:cubicBezTo>
                    <a:pt x="18901" y="13989"/>
                    <a:pt x="18896" y="13993"/>
                    <a:pt x="18891" y="13994"/>
                  </a:cubicBezTo>
                  <a:cubicBezTo>
                    <a:pt x="18883" y="13997"/>
                    <a:pt x="18874" y="13997"/>
                    <a:pt x="18865" y="13997"/>
                  </a:cubicBezTo>
                  <a:cubicBezTo>
                    <a:pt x="18856" y="13998"/>
                    <a:pt x="18847" y="13999"/>
                    <a:pt x="18837" y="14002"/>
                  </a:cubicBezTo>
                  <a:cubicBezTo>
                    <a:pt x="18822" y="14007"/>
                    <a:pt x="18804" y="14026"/>
                    <a:pt x="18789" y="14051"/>
                  </a:cubicBezTo>
                  <a:lnTo>
                    <a:pt x="18779" y="14033"/>
                  </a:lnTo>
                  <a:lnTo>
                    <a:pt x="18772" y="14034"/>
                  </a:lnTo>
                  <a:cubicBezTo>
                    <a:pt x="18757" y="14039"/>
                    <a:pt x="18743" y="14056"/>
                    <a:pt x="18731" y="14073"/>
                  </a:cubicBezTo>
                  <a:cubicBezTo>
                    <a:pt x="18724" y="14082"/>
                    <a:pt x="18718" y="14086"/>
                    <a:pt x="18711" y="14091"/>
                  </a:cubicBezTo>
                  <a:cubicBezTo>
                    <a:pt x="18705" y="14096"/>
                    <a:pt x="18699" y="14101"/>
                    <a:pt x="18694" y="14107"/>
                  </a:cubicBezTo>
                  <a:cubicBezTo>
                    <a:pt x="18674" y="14127"/>
                    <a:pt x="18663" y="14168"/>
                    <a:pt x="18654" y="14204"/>
                  </a:cubicBezTo>
                  <a:cubicBezTo>
                    <a:pt x="18649" y="14224"/>
                    <a:pt x="18644" y="14244"/>
                    <a:pt x="18639" y="14256"/>
                  </a:cubicBezTo>
                  <a:lnTo>
                    <a:pt x="18632" y="14272"/>
                  </a:lnTo>
                  <a:lnTo>
                    <a:pt x="18636" y="14292"/>
                  </a:lnTo>
                  <a:cubicBezTo>
                    <a:pt x="18643" y="14330"/>
                    <a:pt x="18655" y="14335"/>
                    <a:pt x="18662" y="14335"/>
                  </a:cubicBezTo>
                  <a:cubicBezTo>
                    <a:pt x="18672" y="14335"/>
                    <a:pt x="18681" y="14325"/>
                    <a:pt x="18689" y="14315"/>
                  </a:cubicBezTo>
                  <a:cubicBezTo>
                    <a:pt x="18691" y="14313"/>
                    <a:pt x="18692" y="14310"/>
                    <a:pt x="18694" y="14309"/>
                  </a:cubicBezTo>
                  <a:cubicBezTo>
                    <a:pt x="18699" y="14305"/>
                    <a:pt x="18703" y="14304"/>
                    <a:pt x="18707" y="14303"/>
                  </a:cubicBezTo>
                  <a:cubicBezTo>
                    <a:pt x="18717" y="14300"/>
                    <a:pt x="18728" y="14295"/>
                    <a:pt x="18741" y="14266"/>
                  </a:cubicBezTo>
                  <a:cubicBezTo>
                    <a:pt x="18745" y="14257"/>
                    <a:pt x="18748" y="14249"/>
                    <a:pt x="18752" y="14241"/>
                  </a:cubicBezTo>
                  <a:cubicBezTo>
                    <a:pt x="18757" y="14231"/>
                    <a:pt x="18761" y="14219"/>
                    <a:pt x="18766" y="14209"/>
                  </a:cubicBezTo>
                  <a:lnTo>
                    <a:pt x="18762" y="14226"/>
                  </a:lnTo>
                  <a:lnTo>
                    <a:pt x="18794" y="14206"/>
                  </a:lnTo>
                  <a:cubicBezTo>
                    <a:pt x="18806" y="14199"/>
                    <a:pt x="18817" y="14186"/>
                    <a:pt x="18828" y="14173"/>
                  </a:cubicBezTo>
                  <a:cubicBezTo>
                    <a:pt x="18840" y="14158"/>
                    <a:pt x="18852" y="14144"/>
                    <a:pt x="18863" y="14142"/>
                  </a:cubicBezTo>
                  <a:cubicBezTo>
                    <a:pt x="18872" y="14141"/>
                    <a:pt x="18883" y="14135"/>
                    <a:pt x="18895" y="14125"/>
                  </a:cubicBezTo>
                  <a:cubicBezTo>
                    <a:pt x="18910" y="14114"/>
                    <a:pt x="18924" y="14093"/>
                    <a:pt x="18940" y="14058"/>
                  </a:cubicBezTo>
                  <a:cubicBezTo>
                    <a:pt x="18944" y="14049"/>
                    <a:pt x="18948" y="14038"/>
                    <a:pt x="18950" y="14022"/>
                  </a:cubicBezTo>
                  <a:lnTo>
                    <a:pt x="18952" y="14004"/>
                  </a:lnTo>
                  <a:lnTo>
                    <a:pt x="18948" y="13991"/>
                  </a:lnTo>
                  <a:cubicBezTo>
                    <a:pt x="18947" y="13985"/>
                    <a:pt x="18942" y="13973"/>
                    <a:pt x="18931" y="13973"/>
                  </a:cubicBezTo>
                  <a:close/>
                  <a:moveTo>
                    <a:pt x="18763" y="13974"/>
                  </a:moveTo>
                  <a:cubicBezTo>
                    <a:pt x="18750" y="13977"/>
                    <a:pt x="18737" y="13984"/>
                    <a:pt x="18732" y="13985"/>
                  </a:cubicBezTo>
                  <a:cubicBezTo>
                    <a:pt x="18701" y="13991"/>
                    <a:pt x="18671" y="13997"/>
                    <a:pt x="18641" y="14013"/>
                  </a:cubicBezTo>
                  <a:cubicBezTo>
                    <a:pt x="18605" y="14032"/>
                    <a:pt x="18568" y="14029"/>
                    <a:pt x="18531" y="14022"/>
                  </a:cubicBezTo>
                  <a:cubicBezTo>
                    <a:pt x="18514" y="14019"/>
                    <a:pt x="18497" y="14004"/>
                    <a:pt x="18480" y="14007"/>
                  </a:cubicBezTo>
                  <a:cubicBezTo>
                    <a:pt x="18471" y="14008"/>
                    <a:pt x="18441" y="14019"/>
                    <a:pt x="18438" y="14044"/>
                  </a:cubicBezTo>
                  <a:cubicBezTo>
                    <a:pt x="18434" y="14080"/>
                    <a:pt x="18474" y="14099"/>
                    <a:pt x="18484" y="14104"/>
                  </a:cubicBezTo>
                  <a:cubicBezTo>
                    <a:pt x="18536" y="14128"/>
                    <a:pt x="18575" y="14076"/>
                    <a:pt x="18624" y="14058"/>
                  </a:cubicBezTo>
                  <a:cubicBezTo>
                    <a:pt x="18640" y="14052"/>
                    <a:pt x="18803" y="14040"/>
                    <a:pt x="18791" y="13985"/>
                  </a:cubicBezTo>
                  <a:cubicBezTo>
                    <a:pt x="18788" y="13971"/>
                    <a:pt x="18776" y="13971"/>
                    <a:pt x="18763" y="13974"/>
                  </a:cubicBezTo>
                  <a:close/>
                  <a:moveTo>
                    <a:pt x="18216" y="13977"/>
                  </a:moveTo>
                  <a:cubicBezTo>
                    <a:pt x="18191" y="14000"/>
                    <a:pt x="18170" y="14106"/>
                    <a:pt x="18218" y="14074"/>
                  </a:cubicBezTo>
                  <a:cubicBezTo>
                    <a:pt x="18237" y="14062"/>
                    <a:pt x="18253" y="14033"/>
                    <a:pt x="18239" y="13990"/>
                  </a:cubicBezTo>
                  <a:cubicBezTo>
                    <a:pt x="18232" y="13970"/>
                    <a:pt x="18224" y="13970"/>
                    <a:pt x="18216" y="13977"/>
                  </a:cubicBezTo>
                  <a:close/>
                  <a:moveTo>
                    <a:pt x="18287" y="13980"/>
                  </a:moveTo>
                  <a:cubicBezTo>
                    <a:pt x="18266" y="13993"/>
                    <a:pt x="18230" y="14050"/>
                    <a:pt x="18252" y="14105"/>
                  </a:cubicBezTo>
                  <a:cubicBezTo>
                    <a:pt x="18266" y="14142"/>
                    <a:pt x="18295" y="14107"/>
                    <a:pt x="18313" y="14099"/>
                  </a:cubicBezTo>
                  <a:cubicBezTo>
                    <a:pt x="18327" y="14093"/>
                    <a:pt x="18403" y="14094"/>
                    <a:pt x="18405" y="14053"/>
                  </a:cubicBezTo>
                  <a:cubicBezTo>
                    <a:pt x="18407" y="14023"/>
                    <a:pt x="18373" y="13992"/>
                    <a:pt x="18363" y="13987"/>
                  </a:cubicBezTo>
                  <a:cubicBezTo>
                    <a:pt x="18340" y="13974"/>
                    <a:pt x="18311" y="13967"/>
                    <a:pt x="18287" y="13980"/>
                  </a:cubicBezTo>
                  <a:close/>
                  <a:moveTo>
                    <a:pt x="18400" y="14156"/>
                  </a:moveTo>
                  <a:cubicBezTo>
                    <a:pt x="18378" y="14168"/>
                    <a:pt x="18377" y="14194"/>
                    <a:pt x="18397" y="14215"/>
                  </a:cubicBezTo>
                  <a:cubicBezTo>
                    <a:pt x="18415" y="14234"/>
                    <a:pt x="18429" y="14241"/>
                    <a:pt x="18445" y="14269"/>
                  </a:cubicBezTo>
                  <a:cubicBezTo>
                    <a:pt x="18491" y="14349"/>
                    <a:pt x="18504" y="14225"/>
                    <a:pt x="18460" y="14175"/>
                  </a:cubicBezTo>
                  <a:cubicBezTo>
                    <a:pt x="18443" y="14155"/>
                    <a:pt x="18420" y="14146"/>
                    <a:pt x="18400" y="14156"/>
                  </a:cubicBezTo>
                  <a:close/>
                  <a:moveTo>
                    <a:pt x="19917" y="14391"/>
                  </a:moveTo>
                  <a:cubicBezTo>
                    <a:pt x="19905" y="14388"/>
                    <a:pt x="19898" y="14426"/>
                    <a:pt x="19893" y="14452"/>
                  </a:cubicBezTo>
                  <a:cubicBezTo>
                    <a:pt x="19882" y="14504"/>
                    <a:pt x="19880" y="14549"/>
                    <a:pt x="19865" y="14597"/>
                  </a:cubicBezTo>
                  <a:cubicBezTo>
                    <a:pt x="19859" y="14617"/>
                    <a:pt x="19848" y="14641"/>
                    <a:pt x="19850" y="14667"/>
                  </a:cubicBezTo>
                  <a:cubicBezTo>
                    <a:pt x="19852" y="14686"/>
                    <a:pt x="19859" y="14709"/>
                    <a:pt x="19853" y="14728"/>
                  </a:cubicBezTo>
                  <a:cubicBezTo>
                    <a:pt x="19849" y="14743"/>
                    <a:pt x="19840" y="14752"/>
                    <a:pt x="19839" y="14771"/>
                  </a:cubicBezTo>
                  <a:cubicBezTo>
                    <a:pt x="19838" y="14804"/>
                    <a:pt x="19846" y="14821"/>
                    <a:pt x="19834" y="14849"/>
                  </a:cubicBezTo>
                  <a:cubicBezTo>
                    <a:pt x="19819" y="14881"/>
                    <a:pt x="19827" y="14991"/>
                    <a:pt x="19827" y="15031"/>
                  </a:cubicBezTo>
                  <a:cubicBezTo>
                    <a:pt x="19827" y="15076"/>
                    <a:pt x="19820" y="15111"/>
                    <a:pt x="19813" y="15154"/>
                  </a:cubicBezTo>
                  <a:cubicBezTo>
                    <a:pt x="19804" y="15209"/>
                    <a:pt x="19795" y="15265"/>
                    <a:pt x="19786" y="15320"/>
                  </a:cubicBezTo>
                  <a:cubicBezTo>
                    <a:pt x="19783" y="15337"/>
                    <a:pt x="19774" y="15352"/>
                    <a:pt x="19768" y="15365"/>
                  </a:cubicBezTo>
                  <a:cubicBezTo>
                    <a:pt x="19759" y="15386"/>
                    <a:pt x="19759" y="15412"/>
                    <a:pt x="19756" y="15439"/>
                  </a:cubicBezTo>
                  <a:cubicBezTo>
                    <a:pt x="19751" y="15488"/>
                    <a:pt x="19725" y="15494"/>
                    <a:pt x="19705" y="15513"/>
                  </a:cubicBezTo>
                  <a:cubicBezTo>
                    <a:pt x="19696" y="15522"/>
                    <a:pt x="19652" y="15486"/>
                    <a:pt x="19646" y="15468"/>
                  </a:cubicBezTo>
                  <a:cubicBezTo>
                    <a:pt x="19630" y="15425"/>
                    <a:pt x="19649" y="15385"/>
                    <a:pt x="19620" y="15368"/>
                  </a:cubicBezTo>
                  <a:cubicBezTo>
                    <a:pt x="19589" y="15350"/>
                    <a:pt x="19579" y="15352"/>
                    <a:pt x="19562" y="15293"/>
                  </a:cubicBezTo>
                  <a:cubicBezTo>
                    <a:pt x="19540" y="15214"/>
                    <a:pt x="19488" y="15229"/>
                    <a:pt x="19460" y="15162"/>
                  </a:cubicBezTo>
                  <a:cubicBezTo>
                    <a:pt x="19438" y="15107"/>
                    <a:pt x="19412" y="15058"/>
                    <a:pt x="19433" y="14990"/>
                  </a:cubicBezTo>
                  <a:cubicBezTo>
                    <a:pt x="19446" y="14950"/>
                    <a:pt x="19464" y="14914"/>
                    <a:pt x="19464" y="14864"/>
                  </a:cubicBezTo>
                  <a:cubicBezTo>
                    <a:pt x="19464" y="14804"/>
                    <a:pt x="19481" y="14793"/>
                    <a:pt x="19499" y="14748"/>
                  </a:cubicBezTo>
                  <a:cubicBezTo>
                    <a:pt x="19510" y="14721"/>
                    <a:pt x="19522" y="14697"/>
                    <a:pt x="19533" y="14670"/>
                  </a:cubicBezTo>
                  <a:cubicBezTo>
                    <a:pt x="19546" y="14637"/>
                    <a:pt x="19527" y="14618"/>
                    <a:pt x="19518" y="14591"/>
                  </a:cubicBezTo>
                  <a:cubicBezTo>
                    <a:pt x="19508" y="14559"/>
                    <a:pt x="19473" y="14589"/>
                    <a:pt x="19460" y="14599"/>
                  </a:cubicBezTo>
                  <a:cubicBezTo>
                    <a:pt x="19449" y="14607"/>
                    <a:pt x="19439" y="14630"/>
                    <a:pt x="19428" y="14636"/>
                  </a:cubicBezTo>
                  <a:cubicBezTo>
                    <a:pt x="19417" y="14641"/>
                    <a:pt x="19406" y="14602"/>
                    <a:pt x="19397" y="14594"/>
                  </a:cubicBezTo>
                  <a:cubicBezTo>
                    <a:pt x="19378" y="14578"/>
                    <a:pt x="19358" y="14590"/>
                    <a:pt x="19338" y="14569"/>
                  </a:cubicBezTo>
                  <a:cubicBezTo>
                    <a:pt x="19321" y="14552"/>
                    <a:pt x="19305" y="14531"/>
                    <a:pt x="19289" y="14511"/>
                  </a:cubicBezTo>
                  <a:cubicBezTo>
                    <a:pt x="19264" y="14481"/>
                    <a:pt x="19253" y="14396"/>
                    <a:pt x="19219" y="14466"/>
                  </a:cubicBezTo>
                  <a:cubicBezTo>
                    <a:pt x="19202" y="14504"/>
                    <a:pt x="19264" y="14502"/>
                    <a:pt x="19263" y="14546"/>
                  </a:cubicBezTo>
                  <a:cubicBezTo>
                    <a:pt x="19262" y="14596"/>
                    <a:pt x="19267" y="14604"/>
                    <a:pt x="19244" y="14616"/>
                  </a:cubicBezTo>
                  <a:cubicBezTo>
                    <a:pt x="19225" y="14627"/>
                    <a:pt x="19204" y="14644"/>
                    <a:pt x="19184" y="14633"/>
                  </a:cubicBezTo>
                  <a:cubicBezTo>
                    <a:pt x="19163" y="14622"/>
                    <a:pt x="19167" y="14619"/>
                    <a:pt x="19146" y="14650"/>
                  </a:cubicBezTo>
                  <a:cubicBezTo>
                    <a:pt x="19129" y="14674"/>
                    <a:pt x="19109" y="14694"/>
                    <a:pt x="19093" y="14722"/>
                  </a:cubicBezTo>
                  <a:cubicBezTo>
                    <a:pt x="19075" y="14754"/>
                    <a:pt x="19100" y="14782"/>
                    <a:pt x="19091" y="14813"/>
                  </a:cubicBezTo>
                  <a:cubicBezTo>
                    <a:pt x="19082" y="14845"/>
                    <a:pt x="19062" y="14829"/>
                    <a:pt x="19055" y="14870"/>
                  </a:cubicBezTo>
                  <a:cubicBezTo>
                    <a:pt x="19049" y="14901"/>
                    <a:pt x="19026" y="14945"/>
                    <a:pt x="19027" y="14977"/>
                  </a:cubicBezTo>
                  <a:cubicBezTo>
                    <a:pt x="19027" y="15000"/>
                    <a:pt x="19064" y="15018"/>
                    <a:pt x="19036" y="15046"/>
                  </a:cubicBezTo>
                  <a:cubicBezTo>
                    <a:pt x="19029" y="15052"/>
                    <a:pt x="18944" y="15030"/>
                    <a:pt x="18944" y="15063"/>
                  </a:cubicBezTo>
                  <a:cubicBezTo>
                    <a:pt x="18943" y="14995"/>
                    <a:pt x="18896" y="14859"/>
                    <a:pt x="18860" y="14875"/>
                  </a:cubicBezTo>
                  <a:cubicBezTo>
                    <a:pt x="18839" y="14884"/>
                    <a:pt x="18811" y="14940"/>
                    <a:pt x="18793" y="14964"/>
                  </a:cubicBezTo>
                  <a:cubicBezTo>
                    <a:pt x="18765" y="15002"/>
                    <a:pt x="18750" y="15014"/>
                    <a:pt x="18734" y="15075"/>
                  </a:cubicBezTo>
                  <a:cubicBezTo>
                    <a:pt x="18723" y="15119"/>
                    <a:pt x="18696" y="15117"/>
                    <a:pt x="18686" y="15165"/>
                  </a:cubicBezTo>
                  <a:cubicBezTo>
                    <a:pt x="18683" y="15185"/>
                    <a:pt x="18683" y="15287"/>
                    <a:pt x="18672" y="15287"/>
                  </a:cubicBezTo>
                  <a:cubicBezTo>
                    <a:pt x="18659" y="15286"/>
                    <a:pt x="18619" y="15238"/>
                    <a:pt x="18615" y="15299"/>
                  </a:cubicBezTo>
                  <a:cubicBezTo>
                    <a:pt x="18614" y="15316"/>
                    <a:pt x="18620" y="15333"/>
                    <a:pt x="18624" y="15347"/>
                  </a:cubicBezTo>
                  <a:cubicBezTo>
                    <a:pt x="18631" y="15368"/>
                    <a:pt x="18627" y="15395"/>
                    <a:pt x="18632" y="15413"/>
                  </a:cubicBezTo>
                  <a:cubicBezTo>
                    <a:pt x="18629" y="15402"/>
                    <a:pt x="18625" y="15389"/>
                    <a:pt x="18622" y="15378"/>
                  </a:cubicBezTo>
                  <a:cubicBezTo>
                    <a:pt x="18619" y="15408"/>
                    <a:pt x="18615" y="15438"/>
                    <a:pt x="18612" y="15468"/>
                  </a:cubicBezTo>
                  <a:cubicBezTo>
                    <a:pt x="18601" y="15416"/>
                    <a:pt x="18592" y="15362"/>
                    <a:pt x="18582" y="15308"/>
                  </a:cubicBezTo>
                  <a:cubicBezTo>
                    <a:pt x="18582" y="15307"/>
                    <a:pt x="18551" y="15366"/>
                    <a:pt x="18550" y="15368"/>
                  </a:cubicBezTo>
                  <a:cubicBezTo>
                    <a:pt x="18529" y="15400"/>
                    <a:pt x="18517" y="15428"/>
                    <a:pt x="18516" y="15485"/>
                  </a:cubicBezTo>
                  <a:cubicBezTo>
                    <a:pt x="18514" y="15540"/>
                    <a:pt x="18528" y="15569"/>
                    <a:pt x="18504" y="15610"/>
                  </a:cubicBezTo>
                  <a:cubicBezTo>
                    <a:pt x="18485" y="15643"/>
                    <a:pt x="18469" y="15662"/>
                    <a:pt x="18460" y="15714"/>
                  </a:cubicBezTo>
                  <a:cubicBezTo>
                    <a:pt x="18454" y="15750"/>
                    <a:pt x="18453" y="15787"/>
                    <a:pt x="18435" y="15800"/>
                  </a:cubicBezTo>
                  <a:cubicBezTo>
                    <a:pt x="18413" y="15816"/>
                    <a:pt x="18395" y="15851"/>
                    <a:pt x="18372" y="15865"/>
                  </a:cubicBezTo>
                  <a:cubicBezTo>
                    <a:pt x="18345" y="15881"/>
                    <a:pt x="18324" y="15883"/>
                    <a:pt x="18297" y="15879"/>
                  </a:cubicBezTo>
                  <a:cubicBezTo>
                    <a:pt x="18271" y="15875"/>
                    <a:pt x="18267" y="15928"/>
                    <a:pt x="18244" y="15936"/>
                  </a:cubicBezTo>
                  <a:cubicBezTo>
                    <a:pt x="18220" y="15944"/>
                    <a:pt x="18206" y="15966"/>
                    <a:pt x="18185" y="15991"/>
                  </a:cubicBezTo>
                  <a:cubicBezTo>
                    <a:pt x="18160" y="16021"/>
                    <a:pt x="18150" y="15976"/>
                    <a:pt x="18127" y="15979"/>
                  </a:cubicBezTo>
                  <a:cubicBezTo>
                    <a:pt x="18110" y="15981"/>
                    <a:pt x="18081" y="16040"/>
                    <a:pt x="18067" y="16059"/>
                  </a:cubicBezTo>
                  <a:cubicBezTo>
                    <a:pt x="18057" y="16074"/>
                    <a:pt x="18048" y="16091"/>
                    <a:pt x="18039" y="16107"/>
                  </a:cubicBezTo>
                  <a:cubicBezTo>
                    <a:pt x="18014" y="16150"/>
                    <a:pt x="17982" y="16156"/>
                    <a:pt x="17965" y="16219"/>
                  </a:cubicBezTo>
                  <a:cubicBezTo>
                    <a:pt x="17936" y="16328"/>
                    <a:pt x="17938" y="16241"/>
                    <a:pt x="17938" y="16173"/>
                  </a:cubicBezTo>
                  <a:cubicBezTo>
                    <a:pt x="17925" y="16213"/>
                    <a:pt x="17904" y="16255"/>
                    <a:pt x="17907" y="16306"/>
                  </a:cubicBezTo>
                  <a:cubicBezTo>
                    <a:pt x="17908" y="16338"/>
                    <a:pt x="17911" y="16378"/>
                    <a:pt x="17909" y="16411"/>
                  </a:cubicBezTo>
                  <a:cubicBezTo>
                    <a:pt x="17906" y="16445"/>
                    <a:pt x="17879" y="16486"/>
                    <a:pt x="17871" y="16519"/>
                  </a:cubicBezTo>
                  <a:cubicBezTo>
                    <a:pt x="17858" y="16570"/>
                    <a:pt x="17863" y="16638"/>
                    <a:pt x="17872" y="16691"/>
                  </a:cubicBezTo>
                  <a:cubicBezTo>
                    <a:pt x="17880" y="16740"/>
                    <a:pt x="17890" y="16775"/>
                    <a:pt x="17895" y="16829"/>
                  </a:cubicBezTo>
                  <a:cubicBezTo>
                    <a:pt x="17896" y="16849"/>
                    <a:pt x="17892" y="16933"/>
                    <a:pt x="17874" y="16901"/>
                  </a:cubicBezTo>
                  <a:cubicBezTo>
                    <a:pt x="17858" y="16873"/>
                    <a:pt x="17869" y="16819"/>
                    <a:pt x="17853" y="16793"/>
                  </a:cubicBezTo>
                  <a:cubicBezTo>
                    <a:pt x="17839" y="16770"/>
                    <a:pt x="17848" y="16845"/>
                    <a:pt x="17847" y="16855"/>
                  </a:cubicBezTo>
                  <a:cubicBezTo>
                    <a:pt x="17841" y="16900"/>
                    <a:pt x="17826" y="16831"/>
                    <a:pt x="17825" y="16813"/>
                  </a:cubicBezTo>
                  <a:cubicBezTo>
                    <a:pt x="17824" y="16758"/>
                    <a:pt x="17810" y="16795"/>
                    <a:pt x="17813" y="16833"/>
                  </a:cubicBezTo>
                  <a:cubicBezTo>
                    <a:pt x="17817" y="16887"/>
                    <a:pt x="17834" y="16934"/>
                    <a:pt x="17842" y="16984"/>
                  </a:cubicBezTo>
                  <a:cubicBezTo>
                    <a:pt x="17854" y="17054"/>
                    <a:pt x="17853" y="17118"/>
                    <a:pt x="17852" y="17191"/>
                  </a:cubicBezTo>
                  <a:cubicBezTo>
                    <a:pt x="17851" y="17218"/>
                    <a:pt x="17859" y="17242"/>
                    <a:pt x="17863" y="17267"/>
                  </a:cubicBezTo>
                  <a:cubicBezTo>
                    <a:pt x="17867" y="17292"/>
                    <a:pt x="17864" y="17320"/>
                    <a:pt x="17869" y="17345"/>
                  </a:cubicBezTo>
                  <a:cubicBezTo>
                    <a:pt x="17882" y="17417"/>
                    <a:pt x="17867" y="17444"/>
                    <a:pt x="17861" y="17513"/>
                  </a:cubicBezTo>
                  <a:cubicBezTo>
                    <a:pt x="17856" y="17573"/>
                    <a:pt x="17867" y="17635"/>
                    <a:pt x="17873" y="17692"/>
                  </a:cubicBezTo>
                  <a:cubicBezTo>
                    <a:pt x="17881" y="17760"/>
                    <a:pt x="17883" y="17775"/>
                    <a:pt x="17869" y="17834"/>
                  </a:cubicBezTo>
                  <a:cubicBezTo>
                    <a:pt x="17848" y="17924"/>
                    <a:pt x="17849" y="18026"/>
                    <a:pt x="17809" y="18087"/>
                  </a:cubicBezTo>
                  <a:cubicBezTo>
                    <a:pt x="17795" y="18109"/>
                    <a:pt x="17785" y="18057"/>
                    <a:pt x="17777" y="18116"/>
                  </a:cubicBezTo>
                  <a:cubicBezTo>
                    <a:pt x="17767" y="18183"/>
                    <a:pt x="17782" y="18175"/>
                    <a:pt x="17801" y="18206"/>
                  </a:cubicBezTo>
                  <a:cubicBezTo>
                    <a:pt x="17819" y="18235"/>
                    <a:pt x="17821" y="18297"/>
                    <a:pt x="17842" y="18318"/>
                  </a:cubicBezTo>
                  <a:cubicBezTo>
                    <a:pt x="17865" y="18341"/>
                    <a:pt x="17895" y="18321"/>
                    <a:pt x="17918" y="18314"/>
                  </a:cubicBezTo>
                  <a:cubicBezTo>
                    <a:pt x="17948" y="18304"/>
                    <a:pt x="17962" y="18286"/>
                    <a:pt x="17986" y="18252"/>
                  </a:cubicBezTo>
                  <a:cubicBezTo>
                    <a:pt x="18001" y="18232"/>
                    <a:pt x="18006" y="18230"/>
                    <a:pt x="18022" y="18229"/>
                  </a:cubicBezTo>
                  <a:cubicBezTo>
                    <a:pt x="18038" y="18227"/>
                    <a:pt x="18044" y="18200"/>
                    <a:pt x="18054" y="18178"/>
                  </a:cubicBezTo>
                  <a:cubicBezTo>
                    <a:pt x="18090" y="18104"/>
                    <a:pt x="18163" y="18132"/>
                    <a:pt x="18209" y="18129"/>
                  </a:cubicBezTo>
                  <a:cubicBezTo>
                    <a:pt x="18262" y="18124"/>
                    <a:pt x="18316" y="18173"/>
                    <a:pt x="18350" y="18062"/>
                  </a:cubicBezTo>
                  <a:cubicBezTo>
                    <a:pt x="18357" y="18041"/>
                    <a:pt x="18363" y="18022"/>
                    <a:pt x="18370" y="18001"/>
                  </a:cubicBezTo>
                  <a:cubicBezTo>
                    <a:pt x="18381" y="17968"/>
                    <a:pt x="18393" y="17972"/>
                    <a:pt x="18411" y="17965"/>
                  </a:cubicBezTo>
                  <a:cubicBezTo>
                    <a:pt x="18429" y="17958"/>
                    <a:pt x="18443" y="17939"/>
                    <a:pt x="18460" y="17926"/>
                  </a:cubicBezTo>
                  <a:cubicBezTo>
                    <a:pt x="18481" y="17912"/>
                    <a:pt x="18495" y="17874"/>
                    <a:pt x="18518" y="17874"/>
                  </a:cubicBezTo>
                  <a:cubicBezTo>
                    <a:pt x="18549" y="17874"/>
                    <a:pt x="18584" y="17880"/>
                    <a:pt x="18614" y="17860"/>
                  </a:cubicBezTo>
                  <a:cubicBezTo>
                    <a:pt x="18641" y="17842"/>
                    <a:pt x="18662" y="17827"/>
                    <a:pt x="18687" y="17795"/>
                  </a:cubicBezTo>
                  <a:cubicBezTo>
                    <a:pt x="18715" y="17761"/>
                    <a:pt x="18757" y="17764"/>
                    <a:pt x="18788" y="17760"/>
                  </a:cubicBezTo>
                  <a:cubicBezTo>
                    <a:pt x="18800" y="17758"/>
                    <a:pt x="18811" y="17766"/>
                    <a:pt x="18822" y="17768"/>
                  </a:cubicBezTo>
                  <a:cubicBezTo>
                    <a:pt x="18835" y="17770"/>
                    <a:pt x="18848" y="17748"/>
                    <a:pt x="18860" y="17754"/>
                  </a:cubicBezTo>
                  <a:cubicBezTo>
                    <a:pt x="18889" y="17767"/>
                    <a:pt x="18904" y="17837"/>
                    <a:pt x="18935" y="17836"/>
                  </a:cubicBezTo>
                  <a:cubicBezTo>
                    <a:pt x="18956" y="17834"/>
                    <a:pt x="18988" y="17855"/>
                    <a:pt x="19008" y="17874"/>
                  </a:cubicBezTo>
                  <a:cubicBezTo>
                    <a:pt x="19044" y="17908"/>
                    <a:pt x="18997" y="17956"/>
                    <a:pt x="19012" y="17994"/>
                  </a:cubicBezTo>
                  <a:cubicBezTo>
                    <a:pt x="19017" y="18008"/>
                    <a:pt x="19026" y="18012"/>
                    <a:pt x="19032" y="18027"/>
                  </a:cubicBezTo>
                  <a:cubicBezTo>
                    <a:pt x="19043" y="18056"/>
                    <a:pt x="19029" y="18088"/>
                    <a:pt x="19041" y="18116"/>
                  </a:cubicBezTo>
                  <a:cubicBezTo>
                    <a:pt x="19053" y="18144"/>
                    <a:pt x="19039" y="18176"/>
                    <a:pt x="19040" y="18207"/>
                  </a:cubicBezTo>
                  <a:cubicBezTo>
                    <a:pt x="19041" y="18242"/>
                    <a:pt x="19042" y="18276"/>
                    <a:pt x="19043" y="18310"/>
                  </a:cubicBezTo>
                  <a:cubicBezTo>
                    <a:pt x="19068" y="18260"/>
                    <a:pt x="19094" y="18210"/>
                    <a:pt x="19120" y="18159"/>
                  </a:cubicBezTo>
                  <a:cubicBezTo>
                    <a:pt x="19136" y="18128"/>
                    <a:pt x="19152" y="18120"/>
                    <a:pt x="19172" y="18112"/>
                  </a:cubicBezTo>
                  <a:cubicBezTo>
                    <a:pt x="19186" y="18106"/>
                    <a:pt x="19196" y="18066"/>
                    <a:pt x="19204" y="18047"/>
                  </a:cubicBezTo>
                  <a:cubicBezTo>
                    <a:pt x="19219" y="18014"/>
                    <a:pt x="19236" y="17990"/>
                    <a:pt x="19247" y="17950"/>
                  </a:cubicBezTo>
                  <a:cubicBezTo>
                    <a:pt x="19244" y="17961"/>
                    <a:pt x="19249" y="17979"/>
                    <a:pt x="19248" y="17991"/>
                  </a:cubicBezTo>
                  <a:cubicBezTo>
                    <a:pt x="19247" y="18013"/>
                    <a:pt x="19238" y="18020"/>
                    <a:pt x="19237" y="18044"/>
                  </a:cubicBezTo>
                  <a:cubicBezTo>
                    <a:pt x="19235" y="18104"/>
                    <a:pt x="19216" y="18102"/>
                    <a:pt x="19201" y="18149"/>
                  </a:cubicBezTo>
                  <a:cubicBezTo>
                    <a:pt x="19187" y="18192"/>
                    <a:pt x="19174" y="18224"/>
                    <a:pt x="19167" y="18275"/>
                  </a:cubicBezTo>
                  <a:cubicBezTo>
                    <a:pt x="19165" y="18293"/>
                    <a:pt x="19160" y="18303"/>
                    <a:pt x="19151" y="18304"/>
                  </a:cubicBezTo>
                  <a:cubicBezTo>
                    <a:pt x="19128" y="18307"/>
                    <a:pt x="19124" y="18321"/>
                    <a:pt x="19111" y="18360"/>
                  </a:cubicBezTo>
                  <a:cubicBezTo>
                    <a:pt x="19156" y="18366"/>
                    <a:pt x="19193" y="18308"/>
                    <a:pt x="19209" y="18219"/>
                  </a:cubicBezTo>
                  <a:cubicBezTo>
                    <a:pt x="19218" y="18176"/>
                    <a:pt x="19228" y="18190"/>
                    <a:pt x="19228" y="18232"/>
                  </a:cubicBezTo>
                  <a:cubicBezTo>
                    <a:pt x="19228" y="18307"/>
                    <a:pt x="19223" y="18332"/>
                    <a:pt x="19197" y="18383"/>
                  </a:cubicBezTo>
                  <a:cubicBezTo>
                    <a:pt x="19175" y="18426"/>
                    <a:pt x="19196" y="18419"/>
                    <a:pt x="19212" y="18417"/>
                  </a:cubicBezTo>
                  <a:cubicBezTo>
                    <a:pt x="19233" y="18414"/>
                    <a:pt x="19247" y="18427"/>
                    <a:pt x="19253" y="18474"/>
                  </a:cubicBezTo>
                  <a:cubicBezTo>
                    <a:pt x="19266" y="18580"/>
                    <a:pt x="19224" y="18641"/>
                    <a:pt x="19230" y="18745"/>
                  </a:cubicBezTo>
                  <a:cubicBezTo>
                    <a:pt x="19233" y="18794"/>
                    <a:pt x="19259" y="18809"/>
                    <a:pt x="19274" y="18838"/>
                  </a:cubicBezTo>
                  <a:cubicBezTo>
                    <a:pt x="19291" y="18872"/>
                    <a:pt x="19318" y="18855"/>
                    <a:pt x="19340" y="18861"/>
                  </a:cubicBezTo>
                  <a:cubicBezTo>
                    <a:pt x="19364" y="18867"/>
                    <a:pt x="19374" y="18923"/>
                    <a:pt x="19396" y="18932"/>
                  </a:cubicBezTo>
                  <a:cubicBezTo>
                    <a:pt x="19412" y="18938"/>
                    <a:pt x="19452" y="18876"/>
                    <a:pt x="19468" y="18861"/>
                  </a:cubicBezTo>
                  <a:cubicBezTo>
                    <a:pt x="19485" y="18845"/>
                    <a:pt x="19491" y="18810"/>
                    <a:pt x="19510" y="18802"/>
                  </a:cubicBezTo>
                  <a:cubicBezTo>
                    <a:pt x="19533" y="18793"/>
                    <a:pt x="19517" y="18841"/>
                    <a:pt x="19511" y="18863"/>
                  </a:cubicBezTo>
                  <a:cubicBezTo>
                    <a:pt x="19505" y="18886"/>
                    <a:pt x="19543" y="18912"/>
                    <a:pt x="19546" y="18943"/>
                  </a:cubicBezTo>
                  <a:cubicBezTo>
                    <a:pt x="19555" y="19015"/>
                    <a:pt x="19569" y="18955"/>
                    <a:pt x="19582" y="18927"/>
                  </a:cubicBezTo>
                  <a:cubicBezTo>
                    <a:pt x="19597" y="18895"/>
                    <a:pt x="19627" y="18889"/>
                    <a:pt x="19645" y="18864"/>
                  </a:cubicBezTo>
                  <a:cubicBezTo>
                    <a:pt x="19669" y="18832"/>
                    <a:pt x="19693" y="18813"/>
                    <a:pt x="19719" y="18790"/>
                  </a:cubicBezTo>
                  <a:cubicBezTo>
                    <a:pt x="19745" y="18766"/>
                    <a:pt x="19764" y="18770"/>
                    <a:pt x="19792" y="18773"/>
                  </a:cubicBezTo>
                  <a:cubicBezTo>
                    <a:pt x="19819" y="18776"/>
                    <a:pt x="19836" y="18730"/>
                    <a:pt x="19851" y="18691"/>
                  </a:cubicBezTo>
                  <a:cubicBezTo>
                    <a:pt x="19867" y="18650"/>
                    <a:pt x="19876" y="18602"/>
                    <a:pt x="19893" y="18560"/>
                  </a:cubicBezTo>
                  <a:cubicBezTo>
                    <a:pt x="19912" y="18512"/>
                    <a:pt x="19932" y="18461"/>
                    <a:pt x="19952" y="18412"/>
                  </a:cubicBezTo>
                  <a:cubicBezTo>
                    <a:pt x="19972" y="18362"/>
                    <a:pt x="19990" y="18311"/>
                    <a:pt x="20009" y="18260"/>
                  </a:cubicBezTo>
                  <a:cubicBezTo>
                    <a:pt x="20023" y="18220"/>
                    <a:pt x="20037" y="18180"/>
                    <a:pt x="20053" y="18144"/>
                  </a:cubicBezTo>
                  <a:cubicBezTo>
                    <a:pt x="20073" y="18098"/>
                    <a:pt x="20093" y="18048"/>
                    <a:pt x="20116" y="18007"/>
                  </a:cubicBezTo>
                  <a:cubicBezTo>
                    <a:pt x="20138" y="17965"/>
                    <a:pt x="20171" y="17942"/>
                    <a:pt x="20189" y="17889"/>
                  </a:cubicBezTo>
                  <a:cubicBezTo>
                    <a:pt x="20215" y="17816"/>
                    <a:pt x="20266" y="17733"/>
                    <a:pt x="20272" y="17637"/>
                  </a:cubicBezTo>
                  <a:cubicBezTo>
                    <a:pt x="20276" y="17580"/>
                    <a:pt x="20306" y="17514"/>
                    <a:pt x="20320" y="17467"/>
                  </a:cubicBezTo>
                  <a:cubicBezTo>
                    <a:pt x="20337" y="17415"/>
                    <a:pt x="20350" y="17367"/>
                    <a:pt x="20369" y="17320"/>
                  </a:cubicBezTo>
                  <a:cubicBezTo>
                    <a:pt x="20386" y="17279"/>
                    <a:pt x="20374" y="17187"/>
                    <a:pt x="20379" y="17139"/>
                  </a:cubicBezTo>
                  <a:cubicBezTo>
                    <a:pt x="20383" y="17097"/>
                    <a:pt x="20373" y="17113"/>
                    <a:pt x="20370" y="17080"/>
                  </a:cubicBezTo>
                  <a:cubicBezTo>
                    <a:pt x="20367" y="17053"/>
                    <a:pt x="20382" y="17032"/>
                    <a:pt x="20385" y="17006"/>
                  </a:cubicBezTo>
                  <a:cubicBezTo>
                    <a:pt x="20389" y="16974"/>
                    <a:pt x="20388" y="16940"/>
                    <a:pt x="20393" y="16909"/>
                  </a:cubicBezTo>
                  <a:cubicBezTo>
                    <a:pt x="20400" y="16858"/>
                    <a:pt x="20407" y="16820"/>
                    <a:pt x="20400" y="16762"/>
                  </a:cubicBezTo>
                  <a:cubicBezTo>
                    <a:pt x="20396" y="16732"/>
                    <a:pt x="20387" y="16684"/>
                    <a:pt x="20380" y="16656"/>
                  </a:cubicBezTo>
                  <a:cubicBezTo>
                    <a:pt x="20372" y="16620"/>
                    <a:pt x="20356" y="16595"/>
                    <a:pt x="20342" y="16570"/>
                  </a:cubicBezTo>
                  <a:cubicBezTo>
                    <a:pt x="20317" y="16501"/>
                    <a:pt x="20302" y="16475"/>
                    <a:pt x="20308" y="16384"/>
                  </a:cubicBezTo>
                  <a:cubicBezTo>
                    <a:pt x="20312" y="16323"/>
                    <a:pt x="20307" y="16222"/>
                    <a:pt x="20267" y="16226"/>
                  </a:cubicBezTo>
                  <a:cubicBezTo>
                    <a:pt x="20265" y="16242"/>
                    <a:pt x="20266" y="16268"/>
                    <a:pt x="20260" y="16281"/>
                  </a:cubicBezTo>
                  <a:cubicBezTo>
                    <a:pt x="20250" y="16302"/>
                    <a:pt x="20242" y="16214"/>
                    <a:pt x="20242" y="16206"/>
                  </a:cubicBezTo>
                  <a:cubicBezTo>
                    <a:pt x="20242" y="16170"/>
                    <a:pt x="20240" y="16137"/>
                    <a:pt x="20237" y="16102"/>
                  </a:cubicBezTo>
                  <a:cubicBezTo>
                    <a:pt x="20233" y="16065"/>
                    <a:pt x="20218" y="16038"/>
                    <a:pt x="20215" y="16004"/>
                  </a:cubicBezTo>
                  <a:cubicBezTo>
                    <a:pt x="20213" y="15977"/>
                    <a:pt x="20224" y="15957"/>
                    <a:pt x="20218" y="15930"/>
                  </a:cubicBezTo>
                  <a:cubicBezTo>
                    <a:pt x="20212" y="15902"/>
                    <a:pt x="20196" y="15888"/>
                    <a:pt x="20184" y="15876"/>
                  </a:cubicBezTo>
                  <a:cubicBezTo>
                    <a:pt x="20171" y="15863"/>
                    <a:pt x="20164" y="15837"/>
                    <a:pt x="20154" y="15815"/>
                  </a:cubicBezTo>
                  <a:cubicBezTo>
                    <a:pt x="20141" y="15785"/>
                    <a:pt x="20127" y="15785"/>
                    <a:pt x="20109" y="15775"/>
                  </a:cubicBezTo>
                  <a:cubicBezTo>
                    <a:pt x="20094" y="15767"/>
                    <a:pt x="20086" y="15738"/>
                    <a:pt x="20084" y="15706"/>
                  </a:cubicBezTo>
                  <a:cubicBezTo>
                    <a:pt x="20081" y="15672"/>
                    <a:pt x="20071" y="15625"/>
                    <a:pt x="20072" y="15592"/>
                  </a:cubicBezTo>
                  <a:cubicBezTo>
                    <a:pt x="20073" y="15555"/>
                    <a:pt x="20088" y="15532"/>
                    <a:pt x="20086" y="15493"/>
                  </a:cubicBezTo>
                  <a:cubicBezTo>
                    <a:pt x="20083" y="15450"/>
                    <a:pt x="20084" y="15399"/>
                    <a:pt x="20072" y="15362"/>
                  </a:cubicBezTo>
                  <a:cubicBezTo>
                    <a:pt x="20047" y="15288"/>
                    <a:pt x="20068" y="15187"/>
                    <a:pt x="20063" y="15101"/>
                  </a:cubicBezTo>
                  <a:cubicBezTo>
                    <a:pt x="20060" y="15050"/>
                    <a:pt x="20048" y="15044"/>
                    <a:pt x="20034" y="15009"/>
                  </a:cubicBezTo>
                  <a:cubicBezTo>
                    <a:pt x="20033" y="15006"/>
                    <a:pt x="20022" y="14951"/>
                    <a:pt x="20026" y="14952"/>
                  </a:cubicBezTo>
                  <a:cubicBezTo>
                    <a:pt x="20014" y="14950"/>
                    <a:pt x="19985" y="15012"/>
                    <a:pt x="19977" y="14980"/>
                  </a:cubicBezTo>
                  <a:cubicBezTo>
                    <a:pt x="19965" y="14932"/>
                    <a:pt x="19967" y="14843"/>
                    <a:pt x="19963" y="14790"/>
                  </a:cubicBezTo>
                  <a:cubicBezTo>
                    <a:pt x="19957" y="14723"/>
                    <a:pt x="19952" y="14657"/>
                    <a:pt x="19947" y="14590"/>
                  </a:cubicBezTo>
                  <a:cubicBezTo>
                    <a:pt x="19944" y="14549"/>
                    <a:pt x="19943" y="14439"/>
                    <a:pt x="19930" y="14409"/>
                  </a:cubicBezTo>
                  <a:cubicBezTo>
                    <a:pt x="19931" y="14411"/>
                    <a:pt x="19930" y="14408"/>
                    <a:pt x="19929" y="14406"/>
                  </a:cubicBezTo>
                  <a:cubicBezTo>
                    <a:pt x="19925" y="14397"/>
                    <a:pt x="19920" y="14391"/>
                    <a:pt x="19917" y="14391"/>
                  </a:cubicBezTo>
                  <a:close/>
                  <a:moveTo>
                    <a:pt x="13753" y="14569"/>
                  </a:moveTo>
                  <a:cubicBezTo>
                    <a:pt x="13750" y="14569"/>
                    <a:pt x="13744" y="14572"/>
                    <a:pt x="13740" y="14588"/>
                  </a:cubicBezTo>
                  <a:cubicBezTo>
                    <a:pt x="13738" y="14596"/>
                    <a:pt x="13739" y="14605"/>
                    <a:pt x="13739" y="14616"/>
                  </a:cubicBezTo>
                  <a:cubicBezTo>
                    <a:pt x="13739" y="14618"/>
                    <a:pt x="13737" y="14620"/>
                    <a:pt x="13734" y="14623"/>
                  </a:cubicBezTo>
                  <a:cubicBezTo>
                    <a:pt x="13732" y="14627"/>
                    <a:pt x="13729" y="14631"/>
                    <a:pt x="13726" y="14637"/>
                  </a:cubicBezTo>
                  <a:cubicBezTo>
                    <a:pt x="13721" y="14653"/>
                    <a:pt x="13718" y="14679"/>
                    <a:pt x="13719" y="14696"/>
                  </a:cubicBezTo>
                  <a:cubicBezTo>
                    <a:pt x="13719" y="14702"/>
                    <a:pt x="13719" y="14708"/>
                    <a:pt x="13719" y="14714"/>
                  </a:cubicBezTo>
                  <a:cubicBezTo>
                    <a:pt x="13720" y="14748"/>
                    <a:pt x="13722" y="14783"/>
                    <a:pt x="13711" y="14802"/>
                  </a:cubicBezTo>
                  <a:cubicBezTo>
                    <a:pt x="13709" y="14806"/>
                    <a:pt x="13706" y="14808"/>
                    <a:pt x="13702" y="14810"/>
                  </a:cubicBezTo>
                  <a:cubicBezTo>
                    <a:pt x="13697" y="14813"/>
                    <a:pt x="13691" y="14818"/>
                    <a:pt x="13686" y="14829"/>
                  </a:cubicBezTo>
                  <a:cubicBezTo>
                    <a:pt x="13685" y="14832"/>
                    <a:pt x="13684" y="14835"/>
                    <a:pt x="13683" y="14839"/>
                  </a:cubicBezTo>
                  <a:cubicBezTo>
                    <a:pt x="13678" y="14828"/>
                    <a:pt x="13671" y="14818"/>
                    <a:pt x="13664" y="14818"/>
                  </a:cubicBezTo>
                  <a:cubicBezTo>
                    <a:pt x="13661" y="14818"/>
                    <a:pt x="13655" y="14821"/>
                    <a:pt x="13651" y="14838"/>
                  </a:cubicBezTo>
                  <a:cubicBezTo>
                    <a:pt x="13646" y="14864"/>
                    <a:pt x="13653" y="14886"/>
                    <a:pt x="13658" y="14903"/>
                  </a:cubicBezTo>
                  <a:cubicBezTo>
                    <a:pt x="13661" y="14912"/>
                    <a:pt x="13664" y="14922"/>
                    <a:pt x="13663" y="14927"/>
                  </a:cubicBezTo>
                  <a:cubicBezTo>
                    <a:pt x="13663" y="14929"/>
                    <a:pt x="13663" y="14930"/>
                    <a:pt x="13657" y="14932"/>
                  </a:cubicBezTo>
                  <a:cubicBezTo>
                    <a:pt x="13651" y="14934"/>
                    <a:pt x="13638" y="14940"/>
                    <a:pt x="13638" y="14978"/>
                  </a:cubicBezTo>
                  <a:cubicBezTo>
                    <a:pt x="13639" y="15001"/>
                    <a:pt x="13636" y="15021"/>
                    <a:pt x="13633" y="15023"/>
                  </a:cubicBezTo>
                  <a:lnTo>
                    <a:pt x="13630" y="15020"/>
                  </a:lnTo>
                  <a:cubicBezTo>
                    <a:pt x="13627" y="15016"/>
                    <a:pt x="13624" y="15012"/>
                    <a:pt x="13621" y="15012"/>
                  </a:cubicBezTo>
                  <a:cubicBezTo>
                    <a:pt x="13612" y="15012"/>
                    <a:pt x="13609" y="15030"/>
                    <a:pt x="13608" y="15037"/>
                  </a:cubicBezTo>
                  <a:cubicBezTo>
                    <a:pt x="13607" y="15042"/>
                    <a:pt x="13605" y="15048"/>
                    <a:pt x="13605" y="15052"/>
                  </a:cubicBezTo>
                  <a:cubicBezTo>
                    <a:pt x="13603" y="15064"/>
                    <a:pt x="13602" y="15070"/>
                    <a:pt x="13597" y="15080"/>
                  </a:cubicBezTo>
                  <a:cubicBezTo>
                    <a:pt x="13592" y="15088"/>
                    <a:pt x="13587" y="15095"/>
                    <a:pt x="13582" y="15103"/>
                  </a:cubicBezTo>
                  <a:cubicBezTo>
                    <a:pt x="13579" y="15108"/>
                    <a:pt x="13576" y="15113"/>
                    <a:pt x="13573" y="15118"/>
                  </a:cubicBezTo>
                  <a:lnTo>
                    <a:pt x="13563" y="15135"/>
                  </a:lnTo>
                  <a:cubicBezTo>
                    <a:pt x="13548" y="15159"/>
                    <a:pt x="13535" y="15182"/>
                    <a:pt x="13519" y="15196"/>
                  </a:cubicBezTo>
                  <a:cubicBezTo>
                    <a:pt x="13502" y="15210"/>
                    <a:pt x="13483" y="15220"/>
                    <a:pt x="13466" y="15231"/>
                  </a:cubicBezTo>
                  <a:cubicBezTo>
                    <a:pt x="13458" y="15236"/>
                    <a:pt x="13451" y="15242"/>
                    <a:pt x="13442" y="15248"/>
                  </a:cubicBezTo>
                  <a:cubicBezTo>
                    <a:pt x="13433" y="15254"/>
                    <a:pt x="13421" y="15261"/>
                    <a:pt x="13417" y="15290"/>
                  </a:cubicBezTo>
                  <a:cubicBezTo>
                    <a:pt x="13416" y="15301"/>
                    <a:pt x="13417" y="15313"/>
                    <a:pt x="13418" y="15324"/>
                  </a:cubicBezTo>
                  <a:cubicBezTo>
                    <a:pt x="13419" y="15328"/>
                    <a:pt x="13420" y="15337"/>
                    <a:pt x="13420" y="15339"/>
                  </a:cubicBezTo>
                  <a:cubicBezTo>
                    <a:pt x="13418" y="15346"/>
                    <a:pt x="13415" y="15352"/>
                    <a:pt x="13412" y="15359"/>
                  </a:cubicBezTo>
                  <a:cubicBezTo>
                    <a:pt x="13409" y="15367"/>
                    <a:pt x="13406" y="15375"/>
                    <a:pt x="13404" y="15384"/>
                  </a:cubicBezTo>
                  <a:lnTo>
                    <a:pt x="13402" y="15393"/>
                  </a:lnTo>
                  <a:cubicBezTo>
                    <a:pt x="13396" y="15412"/>
                    <a:pt x="13391" y="15431"/>
                    <a:pt x="13387" y="15453"/>
                  </a:cubicBezTo>
                  <a:cubicBezTo>
                    <a:pt x="13382" y="15477"/>
                    <a:pt x="13384" y="15493"/>
                    <a:pt x="13386" y="15509"/>
                  </a:cubicBezTo>
                  <a:cubicBezTo>
                    <a:pt x="13386" y="15514"/>
                    <a:pt x="13387" y="15519"/>
                    <a:pt x="13387" y="15526"/>
                  </a:cubicBezTo>
                  <a:cubicBezTo>
                    <a:pt x="13388" y="15531"/>
                    <a:pt x="13388" y="15538"/>
                    <a:pt x="13387" y="15546"/>
                  </a:cubicBezTo>
                  <a:cubicBezTo>
                    <a:pt x="13386" y="15552"/>
                    <a:pt x="13385" y="15559"/>
                    <a:pt x="13384" y="15567"/>
                  </a:cubicBezTo>
                  <a:cubicBezTo>
                    <a:pt x="13384" y="15581"/>
                    <a:pt x="13386" y="15595"/>
                    <a:pt x="13388" y="15606"/>
                  </a:cubicBezTo>
                  <a:lnTo>
                    <a:pt x="13389" y="15615"/>
                  </a:lnTo>
                  <a:cubicBezTo>
                    <a:pt x="13391" y="15630"/>
                    <a:pt x="13392" y="15650"/>
                    <a:pt x="13392" y="15670"/>
                  </a:cubicBezTo>
                  <a:cubicBezTo>
                    <a:pt x="13393" y="15707"/>
                    <a:pt x="13394" y="15748"/>
                    <a:pt x="13405" y="15775"/>
                  </a:cubicBezTo>
                  <a:cubicBezTo>
                    <a:pt x="13408" y="15796"/>
                    <a:pt x="13406" y="15813"/>
                    <a:pt x="13405" y="15834"/>
                  </a:cubicBezTo>
                  <a:cubicBezTo>
                    <a:pt x="13405" y="15845"/>
                    <a:pt x="13405" y="15858"/>
                    <a:pt x="13405" y="15871"/>
                  </a:cubicBezTo>
                  <a:cubicBezTo>
                    <a:pt x="13404" y="15887"/>
                    <a:pt x="13395" y="15917"/>
                    <a:pt x="13389" y="15939"/>
                  </a:cubicBezTo>
                  <a:cubicBezTo>
                    <a:pt x="13386" y="15950"/>
                    <a:pt x="13383" y="15959"/>
                    <a:pt x="13382" y="15967"/>
                  </a:cubicBezTo>
                  <a:cubicBezTo>
                    <a:pt x="13378" y="15982"/>
                    <a:pt x="13374" y="15998"/>
                    <a:pt x="13371" y="16013"/>
                  </a:cubicBezTo>
                  <a:lnTo>
                    <a:pt x="13369" y="16021"/>
                  </a:lnTo>
                  <a:cubicBezTo>
                    <a:pt x="13368" y="16026"/>
                    <a:pt x="13367" y="16033"/>
                    <a:pt x="13366" y="16041"/>
                  </a:cubicBezTo>
                  <a:cubicBezTo>
                    <a:pt x="13365" y="16050"/>
                    <a:pt x="13362" y="16066"/>
                    <a:pt x="13360" y="16070"/>
                  </a:cubicBezTo>
                  <a:cubicBezTo>
                    <a:pt x="13358" y="16074"/>
                    <a:pt x="13356" y="16076"/>
                    <a:pt x="13354" y="16078"/>
                  </a:cubicBezTo>
                  <a:cubicBezTo>
                    <a:pt x="13347" y="16082"/>
                    <a:pt x="13340" y="16089"/>
                    <a:pt x="13337" y="16119"/>
                  </a:cubicBezTo>
                  <a:cubicBezTo>
                    <a:pt x="13336" y="16135"/>
                    <a:pt x="13332" y="16149"/>
                    <a:pt x="13329" y="16164"/>
                  </a:cubicBezTo>
                  <a:cubicBezTo>
                    <a:pt x="13323" y="16186"/>
                    <a:pt x="13317" y="16210"/>
                    <a:pt x="13317" y="16241"/>
                  </a:cubicBezTo>
                  <a:lnTo>
                    <a:pt x="13317" y="16261"/>
                  </a:lnTo>
                  <a:cubicBezTo>
                    <a:pt x="13317" y="16294"/>
                    <a:pt x="13317" y="16332"/>
                    <a:pt x="13325" y="16361"/>
                  </a:cubicBezTo>
                  <a:cubicBezTo>
                    <a:pt x="13328" y="16372"/>
                    <a:pt x="13331" y="16379"/>
                    <a:pt x="13334" y="16386"/>
                  </a:cubicBezTo>
                  <a:cubicBezTo>
                    <a:pt x="13339" y="16399"/>
                    <a:pt x="13342" y="16409"/>
                    <a:pt x="13343" y="16429"/>
                  </a:cubicBezTo>
                  <a:lnTo>
                    <a:pt x="13343" y="16434"/>
                  </a:lnTo>
                  <a:lnTo>
                    <a:pt x="13345" y="16438"/>
                  </a:lnTo>
                  <a:cubicBezTo>
                    <a:pt x="13348" y="16445"/>
                    <a:pt x="13348" y="16447"/>
                    <a:pt x="13343" y="16462"/>
                  </a:cubicBezTo>
                  <a:cubicBezTo>
                    <a:pt x="13340" y="16470"/>
                    <a:pt x="13336" y="16478"/>
                    <a:pt x="13335" y="16491"/>
                  </a:cubicBezTo>
                  <a:cubicBezTo>
                    <a:pt x="13332" y="16522"/>
                    <a:pt x="13334" y="16568"/>
                    <a:pt x="13338" y="16594"/>
                  </a:cubicBezTo>
                  <a:lnTo>
                    <a:pt x="13339" y="16600"/>
                  </a:lnTo>
                  <a:lnTo>
                    <a:pt x="13342" y="16603"/>
                  </a:lnTo>
                  <a:cubicBezTo>
                    <a:pt x="13349" y="16612"/>
                    <a:pt x="13355" y="16651"/>
                    <a:pt x="13357" y="16671"/>
                  </a:cubicBezTo>
                  <a:lnTo>
                    <a:pt x="13358" y="16679"/>
                  </a:lnTo>
                  <a:cubicBezTo>
                    <a:pt x="13363" y="16715"/>
                    <a:pt x="13389" y="16753"/>
                    <a:pt x="13402" y="16765"/>
                  </a:cubicBezTo>
                  <a:cubicBezTo>
                    <a:pt x="13406" y="16769"/>
                    <a:pt x="13410" y="16774"/>
                    <a:pt x="13414" y="16779"/>
                  </a:cubicBezTo>
                  <a:cubicBezTo>
                    <a:pt x="13422" y="16789"/>
                    <a:pt x="13430" y="16799"/>
                    <a:pt x="13439" y="16802"/>
                  </a:cubicBezTo>
                  <a:cubicBezTo>
                    <a:pt x="13442" y="16804"/>
                    <a:pt x="13445" y="16804"/>
                    <a:pt x="13447" y="16804"/>
                  </a:cubicBezTo>
                  <a:cubicBezTo>
                    <a:pt x="13462" y="16804"/>
                    <a:pt x="13470" y="16789"/>
                    <a:pt x="13478" y="16775"/>
                  </a:cubicBezTo>
                  <a:cubicBezTo>
                    <a:pt x="13482" y="16768"/>
                    <a:pt x="13485" y="16762"/>
                    <a:pt x="13490" y="16756"/>
                  </a:cubicBezTo>
                  <a:cubicBezTo>
                    <a:pt x="13497" y="16746"/>
                    <a:pt x="13507" y="16744"/>
                    <a:pt x="13518" y="16742"/>
                  </a:cubicBezTo>
                  <a:cubicBezTo>
                    <a:pt x="13531" y="16740"/>
                    <a:pt x="13547" y="16739"/>
                    <a:pt x="13560" y="16714"/>
                  </a:cubicBezTo>
                  <a:cubicBezTo>
                    <a:pt x="13578" y="16681"/>
                    <a:pt x="13587" y="16629"/>
                    <a:pt x="13595" y="16583"/>
                  </a:cubicBezTo>
                  <a:lnTo>
                    <a:pt x="13597" y="16571"/>
                  </a:lnTo>
                  <a:cubicBezTo>
                    <a:pt x="13599" y="16559"/>
                    <a:pt x="13602" y="16548"/>
                    <a:pt x="13605" y="16537"/>
                  </a:cubicBezTo>
                  <a:cubicBezTo>
                    <a:pt x="13608" y="16526"/>
                    <a:pt x="13610" y="16513"/>
                    <a:pt x="13612" y="16502"/>
                  </a:cubicBezTo>
                  <a:cubicBezTo>
                    <a:pt x="13612" y="16499"/>
                    <a:pt x="13613" y="16490"/>
                    <a:pt x="13615" y="16475"/>
                  </a:cubicBezTo>
                  <a:cubicBezTo>
                    <a:pt x="13619" y="16437"/>
                    <a:pt x="13627" y="16358"/>
                    <a:pt x="13641" y="16264"/>
                  </a:cubicBezTo>
                  <a:cubicBezTo>
                    <a:pt x="13653" y="16188"/>
                    <a:pt x="13666" y="16111"/>
                    <a:pt x="13678" y="16038"/>
                  </a:cubicBezTo>
                  <a:cubicBezTo>
                    <a:pt x="13686" y="15993"/>
                    <a:pt x="13693" y="15950"/>
                    <a:pt x="13701" y="15905"/>
                  </a:cubicBezTo>
                  <a:cubicBezTo>
                    <a:pt x="13705" y="15881"/>
                    <a:pt x="13708" y="15857"/>
                    <a:pt x="13712" y="15832"/>
                  </a:cubicBezTo>
                  <a:cubicBezTo>
                    <a:pt x="13723" y="15766"/>
                    <a:pt x="13734" y="15697"/>
                    <a:pt x="13747" y="15633"/>
                  </a:cubicBezTo>
                  <a:cubicBezTo>
                    <a:pt x="13756" y="15593"/>
                    <a:pt x="13756" y="15551"/>
                    <a:pt x="13756" y="15512"/>
                  </a:cubicBezTo>
                  <a:cubicBezTo>
                    <a:pt x="13757" y="15478"/>
                    <a:pt x="13757" y="15448"/>
                    <a:pt x="13762" y="15418"/>
                  </a:cubicBezTo>
                  <a:cubicBezTo>
                    <a:pt x="13765" y="15402"/>
                    <a:pt x="13769" y="15388"/>
                    <a:pt x="13774" y="15374"/>
                  </a:cubicBezTo>
                  <a:cubicBezTo>
                    <a:pt x="13778" y="15363"/>
                    <a:pt x="13782" y="15351"/>
                    <a:pt x="13785" y="15336"/>
                  </a:cubicBezTo>
                  <a:cubicBezTo>
                    <a:pt x="13790" y="15314"/>
                    <a:pt x="13787" y="15296"/>
                    <a:pt x="13785" y="15280"/>
                  </a:cubicBezTo>
                  <a:lnTo>
                    <a:pt x="13784" y="15274"/>
                  </a:lnTo>
                  <a:cubicBezTo>
                    <a:pt x="13783" y="15263"/>
                    <a:pt x="13782" y="15252"/>
                    <a:pt x="13782" y="15240"/>
                  </a:cubicBezTo>
                  <a:cubicBezTo>
                    <a:pt x="13782" y="15234"/>
                    <a:pt x="13782" y="15227"/>
                    <a:pt x="13781" y="15220"/>
                  </a:cubicBezTo>
                  <a:cubicBezTo>
                    <a:pt x="13781" y="15214"/>
                    <a:pt x="13780" y="15207"/>
                    <a:pt x="13779" y="15200"/>
                  </a:cubicBezTo>
                  <a:cubicBezTo>
                    <a:pt x="13779" y="15197"/>
                    <a:pt x="13779" y="15193"/>
                    <a:pt x="13779" y="15189"/>
                  </a:cubicBezTo>
                  <a:cubicBezTo>
                    <a:pt x="13780" y="15193"/>
                    <a:pt x="13786" y="15209"/>
                    <a:pt x="13786" y="15209"/>
                  </a:cubicBezTo>
                  <a:cubicBezTo>
                    <a:pt x="13791" y="15224"/>
                    <a:pt x="13797" y="15231"/>
                    <a:pt x="13803" y="15231"/>
                  </a:cubicBezTo>
                  <a:cubicBezTo>
                    <a:pt x="13819" y="15231"/>
                    <a:pt x="13828" y="15183"/>
                    <a:pt x="13834" y="15135"/>
                  </a:cubicBezTo>
                  <a:cubicBezTo>
                    <a:pt x="13837" y="15110"/>
                    <a:pt x="13831" y="15091"/>
                    <a:pt x="13827" y="15075"/>
                  </a:cubicBezTo>
                  <a:cubicBezTo>
                    <a:pt x="13824" y="15067"/>
                    <a:pt x="13821" y="15058"/>
                    <a:pt x="13820" y="15051"/>
                  </a:cubicBezTo>
                  <a:cubicBezTo>
                    <a:pt x="13816" y="15016"/>
                    <a:pt x="13816" y="14980"/>
                    <a:pt x="13817" y="14941"/>
                  </a:cubicBezTo>
                  <a:cubicBezTo>
                    <a:pt x="13817" y="14919"/>
                    <a:pt x="13817" y="14897"/>
                    <a:pt x="13816" y="14875"/>
                  </a:cubicBezTo>
                  <a:cubicBezTo>
                    <a:pt x="13815" y="14846"/>
                    <a:pt x="13813" y="14817"/>
                    <a:pt x="13807" y="14781"/>
                  </a:cubicBezTo>
                  <a:cubicBezTo>
                    <a:pt x="13806" y="14775"/>
                    <a:pt x="13806" y="14768"/>
                    <a:pt x="13805" y="14762"/>
                  </a:cubicBezTo>
                  <a:cubicBezTo>
                    <a:pt x="13803" y="14744"/>
                    <a:pt x="13802" y="14725"/>
                    <a:pt x="13794" y="14708"/>
                  </a:cubicBezTo>
                  <a:lnTo>
                    <a:pt x="13791" y="14701"/>
                  </a:lnTo>
                  <a:cubicBezTo>
                    <a:pt x="13785" y="14687"/>
                    <a:pt x="13781" y="14679"/>
                    <a:pt x="13779" y="14664"/>
                  </a:cubicBezTo>
                  <a:cubicBezTo>
                    <a:pt x="13778" y="14646"/>
                    <a:pt x="13774" y="14633"/>
                    <a:pt x="13771" y="14619"/>
                  </a:cubicBezTo>
                  <a:lnTo>
                    <a:pt x="13770" y="14610"/>
                  </a:lnTo>
                  <a:cubicBezTo>
                    <a:pt x="13769" y="14593"/>
                    <a:pt x="13763" y="14569"/>
                    <a:pt x="13753" y="14569"/>
                  </a:cubicBezTo>
                  <a:close/>
                  <a:moveTo>
                    <a:pt x="7318" y="17549"/>
                  </a:moveTo>
                  <a:cubicBezTo>
                    <a:pt x="7320" y="17558"/>
                    <a:pt x="7319" y="17575"/>
                    <a:pt x="7315" y="17601"/>
                  </a:cubicBezTo>
                  <a:cubicBezTo>
                    <a:pt x="7316" y="17593"/>
                    <a:pt x="7316" y="17586"/>
                    <a:pt x="7316" y="17576"/>
                  </a:cubicBezTo>
                  <a:cubicBezTo>
                    <a:pt x="7316" y="17567"/>
                    <a:pt x="7316" y="17557"/>
                    <a:pt x="7318" y="17549"/>
                  </a:cubicBezTo>
                  <a:close/>
                  <a:moveTo>
                    <a:pt x="21385" y="18213"/>
                  </a:moveTo>
                  <a:cubicBezTo>
                    <a:pt x="21376" y="18216"/>
                    <a:pt x="21377" y="18211"/>
                    <a:pt x="21378" y="18224"/>
                  </a:cubicBezTo>
                  <a:cubicBezTo>
                    <a:pt x="21380" y="18248"/>
                    <a:pt x="21387" y="18295"/>
                    <a:pt x="21378" y="18315"/>
                  </a:cubicBezTo>
                  <a:cubicBezTo>
                    <a:pt x="21362" y="18353"/>
                    <a:pt x="21374" y="18425"/>
                    <a:pt x="21378" y="18472"/>
                  </a:cubicBezTo>
                  <a:cubicBezTo>
                    <a:pt x="21386" y="18606"/>
                    <a:pt x="21384" y="18732"/>
                    <a:pt x="21338" y="18833"/>
                  </a:cubicBezTo>
                  <a:cubicBezTo>
                    <a:pt x="21320" y="18874"/>
                    <a:pt x="21307" y="18915"/>
                    <a:pt x="21283" y="18943"/>
                  </a:cubicBezTo>
                  <a:cubicBezTo>
                    <a:pt x="21269" y="18959"/>
                    <a:pt x="21231" y="18959"/>
                    <a:pt x="21227" y="19001"/>
                  </a:cubicBezTo>
                  <a:cubicBezTo>
                    <a:pt x="21222" y="19055"/>
                    <a:pt x="21272" y="19080"/>
                    <a:pt x="21272" y="19137"/>
                  </a:cubicBezTo>
                  <a:cubicBezTo>
                    <a:pt x="21271" y="19185"/>
                    <a:pt x="21245" y="19215"/>
                    <a:pt x="21229" y="19240"/>
                  </a:cubicBezTo>
                  <a:cubicBezTo>
                    <a:pt x="21222" y="19253"/>
                    <a:pt x="21175" y="19302"/>
                    <a:pt x="21179" y="19328"/>
                  </a:cubicBezTo>
                  <a:cubicBezTo>
                    <a:pt x="21182" y="19356"/>
                    <a:pt x="21206" y="19369"/>
                    <a:pt x="21216" y="19359"/>
                  </a:cubicBezTo>
                  <a:cubicBezTo>
                    <a:pt x="21242" y="19334"/>
                    <a:pt x="21266" y="19296"/>
                    <a:pt x="21290" y="19263"/>
                  </a:cubicBezTo>
                  <a:cubicBezTo>
                    <a:pt x="21306" y="19242"/>
                    <a:pt x="21324" y="19226"/>
                    <a:pt x="21340" y="19202"/>
                  </a:cubicBezTo>
                  <a:cubicBezTo>
                    <a:pt x="21353" y="19181"/>
                    <a:pt x="21365" y="19154"/>
                    <a:pt x="21377" y="19129"/>
                  </a:cubicBezTo>
                  <a:cubicBezTo>
                    <a:pt x="21387" y="19108"/>
                    <a:pt x="21403" y="19094"/>
                    <a:pt x="21413" y="19071"/>
                  </a:cubicBezTo>
                  <a:cubicBezTo>
                    <a:pt x="21418" y="19058"/>
                    <a:pt x="21414" y="19042"/>
                    <a:pt x="21416" y="19028"/>
                  </a:cubicBezTo>
                  <a:cubicBezTo>
                    <a:pt x="21418" y="19013"/>
                    <a:pt x="21425" y="19007"/>
                    <a:pt x="21431" y="19001"/>
                  </a:cubicBezTo>
                  <a:cubicBezTo>
                    <a:pt x="21463" y="18970"/>
                    <a:pt x="21497" y="18955"/>
                    <a:pt x="21526" y="18910"/>
                  </a:cubicBezTo>
                  <a:cubicBezTo>
                    <a:pt x="21540" y="18887"/>
                    <a:pt x="21554" y="18860"/>
                    <a:pt x="21566" y="18829"/>
                  </a:cubicBezTo>
                  <a:cubicBezTo>
                    <a:pt x="21576" y="18800"/>
                    <a:pt x="21586" y="18766"/>
                    <a:pt x="21600" y="18745"/>
                  </a:cubicBezTo>
                  <a:cubicBezTo>
                    <a:pt x="21581" y="18707"/>
                    <a:pt x="21561" y="18734"/>
                    <a:pt x="21542" y="18758"/>
                  </a:cubicBezTo>
                  <a:cubicBezTo>
                    <a:pt x="21519" y="18787"/>
                    <a:pt x="21500" y="18794"/>
                    <a:pt x="21476" y="18767"/>
                  </a:cubicBezTo>
                  <a:cubicBezTo>
                    <a:pt x="21464" y="18754"/>
                    <a:pt x="21450" y="18732"/>
                    <a:pt x="21454" y="18699"/>
                  </a:cubicBezTo>
                  <a:cubicBezTo>
                    <a:pt x="21458" y="18668"/>
                    <a:pt x="21465" y="18642"/>
                    <a:pt x="21468" y="18610"/>
                  </a:cubicBezTo>
                  <a:cubicBezTo>
                    <a:pt x="21469" y="18593"/>
                    <a:pt x="21472" y="18536"/>
                    <a:pt x="21458" y="18545"/>
                  </a:cubicBezTo>
                  <a:cubicBezTo>
                    <a:pt x="21459" y="18566"/>
                    <a:pt x="21451" y="18594"/>
                    <a:pt x="21445" y="18610"/>
                  </a:cubicBezTo>
                  <a:cubicBezTo>
                    <a:pt x="21437" y="18628"/>
                    <a:pt x="21426" y="18622"/>
                    <a:pt x="21420" y="18602"/>
                  </a:cubicBezTo>
                  <a:cubicBezTo>
                    <a:pt x="21414" y="18581"/>
                    <a:pt x="21417" y="18557"/>
                    <a:pt x="21422" y="18536"/>
                  </a:cubicBezTo>
                  <a:cubicBezTo>
                    <a:pt x="21432" y="18488"/>
                    <a:pt x="21445" y="18443"/>
                    <a:pt x="21445" y="18389"/>
                  </a:cubicBezTo>
                  <a:cubicBezTo>
                    <a:pt x="21446" y="18331"/>
                    <a:pt x="21425" y="18323"/>
                    <a:pt x="21406" y="18298"/>
                  </a:cubicBezTo>
                  <a:cubicBezTo>
                    <a:pt x="21395" y="18284"/>
                    <a:pt x="21394" y="18262"/>
                    <a:pt x="21394" y="18236"/>
                  </a:cubicBezTo>
                  <a:cubicBezTo>
                    <a:pt x="21394" y="18218"/>
                    <a:pt x="21396" y="18211"/>
                    <a:pt x="21385" y="18213"/>
                  </a:cubicBezTo>
                  <a:close/>
                  <a:moveTo>
                    <a:pt x="21119" y="19226"/>
                  </a:moveTo>
                  <a:cubicBezTo>
                    <a:pt x="21119" y="19226"/>
                    <a:pt x="21115" y="19231"/>
                    <a:pt x="21113" y="19233"/>
                  </a:cubicBezTo>
                  <a:cubicBezTo>
                    <a:pt x="21096" y="19249"/>
                    <a:pt x="21077" y="19265"/>
                    <a:pt x="21062" y="19287"/>
                  </a:cubicBezTo>
                  <a:cubicBezTo>
                    <a:pt x="21049" y="19305"/>
                    <a:pt x="21048" y="19339"/>
                    <a:pt x="21037" y="19359"/>
                  </a:cubicBezTo>
                  <a:cubicBezTo>
                    <a:pt x="21025" y="19381"/>
                    <a:pt x="21015" y="19405"/>
                    <a:pt x="21000" y="19416"/>
                  </a:cubicBezTo>
                  <a:cubicBezTo>
                    <a:pt x="20985" y="19427"/>
                    <a:pt x="20968" y="19440"/>
                    <a:pt x="20956" y="19464"/>
                  </a:cubicBezTo>
                  <a:cubicBezTo>
                    <a:pt x="20944" y="19487"/>
                    <a:pt x="20937" y="19522"/>
                    <a:pt x="20924" y="19543"/>
                  </a:cubicBezTo>
                  <a:cubicBezTo>
                    <a:pt x="20918" y="19552"/>
                    <a:pt x="20912" y="19566"/>
                    <a:pt x="20906" y="19575"/>
                  </a:cubicBezTo>
                  <a:cubicBezTo>
                    <a:pt x="20895" y="19591"/>
                    <a:pt x="20880" y="19597"/>
                    <a:pt x="20868" y="19612"/>
                  </a:cubicBezTo>
                  <a:cubicBezTo>
                    <a:pt x="20854" y="19630"/>
                    <a:pt x="20839" y="19645"/>
                    <a:pt x="20824" y="19660"/>
                  </a:cubicBezTo>
                  <a:cubicBezTo>
                    <a:pt x="20781" y="19699"/>
                    <a:pt x="20739" y="19745"/>
                    <a:pt x="20696" y="19778"/>
                  </a:cubicBezTo>
                  <a:cubicBezTo>
                    <a:pt x="20677" y="19793"/>
                    <a:pt x="20657" y="19799"/>
                    <a:pt x="20640" y="19823"/>
                  </a:cubicBezTo>
                  <a:cubicBezTo>
                    <a:pt x="20624" y="19846"/>
                    <a:pt x="20608" y="19867"/>
                    <a:pt x="20592" y="19888"/>
                  </a:cubicBezTo>
                  <a:cubicBezTo>
                    <a:pt x="20572" y="19914"/>
                    <a:pt x="20552" y="19939"/>
                    <a:pt x="20532" y="19965"/>
                  </a:cubicBezTo>
                  <a:cubicBezTo>
                    <a:pt x="20516" y="19986"/>
                    <a:pt x="20496" y="20003"/>
                    <a:pt x="20483" y="20033"/>
                  </a:cubicBezTo>
                  <a:cubicBezTo>
                    <a:pt x="20471" y="20059"/>
                    <a:pt x="20464" y="20077"/>
                    <a:pt x="20448" y="20092"/>
                  </a:cubicBezTo>
                  <a:cubicBezTo>
                    <a:pt x="20443" y="20096"/>
                    <a:pt x="20432" y="20138"/>
                    <a:pt x="20431" y="20138"/>
                  </a:cubicBezTo>
                  <a:cubicBezTo>
                    <a:pt x="20456" y="20141"/>
                    <a:pt x="20475" y="20141"/>
                    <a:pt x="20500" y="20132"/>
                  </a:cubicBezTo>
                  <a:cubicBezTo>
                    <a:pt x="20500" y="20140"/>
                    <a:pt x="20498" y="20157"/>
                    <a:pt x="20500" y="20164"/>
                  </a:cubicBezTo>
                  <a:cubicBezTo>
                    <a:pt x="20510" y="20179"/>
                    <a:pt x="20520" y="20194"/>
                    <a:pt x="20531" y="20201"/>
                  </a:cubicBezTo>
                  <a:cubicBezTo>
                    <a:pt x="20558" y="20218"/>
                    <a:pt x="20587" y="20208"/>
                    <a:pt x="20611" y="20179"/>
                  </a:cubicBezTo>
                  <a:cubicBezTo>
                    <a:pt x="20664" y="20115"/>
                    <a:pt x="20717" y="20052"/>
                    <a:pt x="20764" y="19967"/>
                  </a:cubicBezTo>
                  <a:cubicBezTo>
                    <a:pt x="20785" y="19929"/>
                    <a:pt x="20802" y="19881"/>
                    <a:pt x="20822" y="19843"/>
                  </a:cubicBezTo>
                  <a:cubicBezTo>
                    <a:pt x="20840" y="19811"/>
                    <a:pt x="20868" y="19804"/>
                    <a:pt x="20890" y="19788"/>
                  </a:cubicBezTo>
                  <a:cubicBezTo>
                    <a:pt x="20903" y="19778"/>
                    <a:pt x="20916" y="19769"/>
                    <a:pt x="20930" y="19766"/>
                  </a:cubicBezTo>
                  <a:cubicBezTo>
                    <a:pt x="20940" y="19764"/>
                    <a:pt x="20950" y="19764"/>
                    <a:pt x="20959" y="19755"/>
                  </a:cubicBezTo>
                  <a:cubicBezTo>
                    <a:pt x="20962" y="19753"/>
                    <a:pt x="20976" y="19740"/>
                    <a:pt x="20971" y="19729"/>
                  </a:cubicBezTo>
                  <a:cubicBezTo>
                    <a:pt x="20970" y="19726"/>
                    <a:pt x="20961" y="19699"/>
                    <a:pt x="20960" y="19700"/>
                  </a:cubicBezTo>
                  <a:cubicBezTo>
                    <a:pt x="21000" y="19640"/>
                    <a:pt x="21039" y="19580"/>
                    <a:pt x="21079" y="19521"/>
                  </a:cubicBezTo>
                  <a:cubicBezTo>
                    <a:pt x="21098" y="19492"/>
                    <a:pt x="21118" y="19462"/>
                    <a:pt x="21137" y="19433"/>
                  </a:cubicBezTo>
                  <a:cubicBezTo>
                    <a:pt x="21143" y="19424"/>
                    <a:pt x="21146" y="19421"/>
                    <a:pt x="21148" y="19405"/>
                  </a:cubicBezTo>
                  <a:cubicBezTo>
                    <a:pt x="21154" y="19357"/>
                    <a:pt x="21166" y="19342"/>
                    <a:pt x="21183" y="19310"/>
                  </a:cubicBezTo>
                  <a:cubicBezTo>
                    <a:pt x="21168" y="19283"/>
                    <a:pt x="21167" y="19293"/>
                    <a:pt x="21149" y="19310"/>
                  </a:cubicBezTo>
                  <a:cubicBezTo>
                    <a:pt x="21134" y="19323"/>
                    <a:pt x="21119" y="19338"/>
                    <a:pt x="21104" y="19351"/>
                  </a:cubicBezTo>
                  <a:cubicBezTo>
                    <a:pt x="21109" y="19310"/>
                    <a:pt x="21114" y="19268"/>
                    <a:pt x="21119" y="19226"/>
                  </a:cubicBezTo>
                  <a:close/>
                  <a:moveTo>
                    <a:pt x="19415" y="19228"/>
                  </a:moveTo>
                  <a:cubicBezTo>
                    <a:pt x="19404" y="19231"/>
                    <a:pt x="19395" y="19245"/>
                    <a:pt x="19387" y="19271"/>
                  </a:cubicBezTo>
                  <a:cubicBezTo>
                    <a:pt x="19379" y="19296"/>
                    <a:pt x="19373" y="19324"/>
                    <a:pt x="19371" y="19353"/>
                  </a:cubicBezTo>
                  <a:cubicBezTo>
                    <a:pt x="19367" y="19401"/>
                    <a:pt x="19377" y="19429"/>
                    <a:pt x="19364" y="19478"/>
                  </a:cubicBezTo>
                  <a:cubicBezTo>
                    <a:pt x="19355" y="19511"/>
                    <a:pt x="19350" y="19531"/>
                    <a:pt x="19352" y="19570"/>
                  </a:cubicBezTo>
                  <a:cubicBezTo>
                    <a:pt x="19355" y="19636"/>
                    <a:pt x="19369" y="19707"/>
                    <a:pt x="19405" y="19674"/>
                  </a:cubicBezTo>
                  <a:cubicBezTo>
                    <a:pt x="19421" y="19660"/>
                    <a:pt x="19433" y="19614"/>
                    <a:pt x="19448" y="19606"/>
                  </a:cubicBezTo>
                  <a:cubicBezTo>
                    <a:pt x="19461" y="19599"/>
                    <a:pt x="19462" y="19625"/>
                    <a:pt x="19473" y="19623"/>
                  </a:cubicBezTo>
                  <a:cubicBezTo>
                    <a:pt x="19490" y="19620"/>
                    <a:pt x="19511" y="19541"/>
                    <a:pt x="19519" y="19515"/>
                  </a:cubicBezTo>
                  <a:cubicBezTo>
                    <a:pt x="19528" y="19488"/>
                    <a:pt x="19535" y="19462"/>
                    <a:pt x="19546" y="19441"/>
                  </a:cubicBezTo>
                  <a:cubicBezTo>
                    <a:pt x="19561" y="19414"/>
                    <a:pt x="19571" y="19378"/>
                    <a:pt x="19581" y="19342"/>
                  </a:cubicBezTo>
                  <a:cubicBezTo>
                    <a:pt x="19582" y="19335"/>
                    <a:pt x="19608" y="19245"/>
                    <a:pt x="19600" y="19243"/>
                  </a:cubicBezTo>
                  <a:cubicBezTo>
                    <a:pt x="19580" y="19238"/>
                    <a:pt x="19563" y="19274"/>
                    <a:pt x="19543" y="19279"/>
                  </a:cubicBezTo>
                  <a:cubicBezTo>
                    <a:pt x="19526" y="19283"/>
                    <a:pt x="19507" y="19286"/>
                    <a:pt x="19489" y="19287"/>
                  </a:cubicBezTo>
                  <a:cubicBezTo>
                    <a:pt x="19470" y="19287"/>
                    <a:pt x="19463" y="19276"/>
                    <a:pt x="19448" y="19253"/>
                  </a:cubicBezTo>
                  <a:cubicBezTo>
                    <a:pt x="19436" y="19234"/>
                    <a:pt x="19425" y="19225"/>
                    <a:pt x="19415" y="19228"/>
                  </a:cubicBezTo>
                  <a:close/>
                  <a:moveTo>
                    <a:pt x="6171" y="19401"/>
                  </a:moveTo>
                  <a:cubicBezTo>
                    <a:pt x="6171" y="19405"/>
                    <a:pt x="6170" y="19410"/>
                    <a:pt x="6170" y="19415"/>
                  </a:cubicBezTo>
                  <a:cubicBezTo>
                    <a:pt x="6170" y="19426"/>
                    <a:pt x="6176" y="19428"/>
                    <a:pt x="6179" y="19435"/>
                  </a:cubicBezTo>
                  <a:lnTo>
                    <a:pt x="6167" y="19424"/>
                  </a:lnTo>
                  <a:cubicBezTo>
                    <a:pt x="6166" y="19422"/>
                    <a:pt x="6165" y="19414"/>
                    <a:pt x="6164" y="19410"/>
                  </a:cubicBezTo>
                  <a:cubicBezTo>
                    <a:pt x="6166" y="19407"/>
                    <a:pt x="6169" y="19404"/>
                    <a:pt x="6171" y="19401"/>
                  </a:cubicBezTo>
                  <a:close/>
                  <a:moveTo>
                    <a:pt x="7179" y="20900"/>
                  </a:moveTo>
                  <a:cubicBezTo>
                    <a:pt x="7184" y="20908"/>
                    <a:pt x="7204" y="20925"/>
                    <a:pt x="7203" y="20941"/>
                  </a:cubicBezTo>
                  <a:cubicBezTo>
                    <a:pt x="7201" y="20963"/>
                    <a:pt x="7179" y="20962"/>
                    <a:pt x="7172" y="20961"/>
                  </a:cubicBezTo>
                  <a:cubicBezTo>
                    <a:pt x="7172" y="20983"/>
                    <a:pt x="7175" y="21000"/>
                    <a:pt x="7183" y="21014"/>
                  </a:cubicBezTo>
                  <a:cubicBezTo>
                    <a:pt x="7189" y="21023"/>
                    <a:pt x="7203" y="21028"/>
                    <a:pt x="7210" y="21026"/>
                  </a:cubicBezTo>
                  <a:cubicBezTo>
                    <a:pt x="7228" y="21022"/>
                    <a:pt x="7242" y="20980"/>
                    <a:pt x="7251" y="20950"/>
                  </a:cubicBezTo>
                  <a:cubicBezTo>
                    <a:pt x="7259" y="20927"/>
                    <a:pt x="7263" y="20900"/>
                    <a:pt x="7245" y="20907"/>
                  </a:cubicBezTo>
                  <a:cubicBezTo>
                    <a:pt x="7235" y="20911"/>
                    <a:pt x="7226" y="20909"/>
                    <a:pt x="7216" y="20907"/>
                  </a:cubicBezTo>
                  <a:cubicBezTo>
                    <a:pt x="7204" y="20905"/>
                    <a:pt x="7191" y="20899"/>
                    <a:pt x="7179" y="20900"/>
                  </a:cubicBezTo>
                  <a:close/>
                  <a:moveTo>
                    <a:pt x="7291" y="20903"/>
                  </a:moveTo>
                  <a:cubicBezTo>
                    <a:pt x="7284" y="20904"/>
                    <a:pt x="7276" y="20891"/>
                    <a:pt x="7271" y="20907"/>
                  </a:cubicBezTo>
                  <a:cubicBezTo>
                    <a:pt x="7267" y="20918"/>
                    <a:pt x="7267" y="20942"/>
                    <a:pt x="7265" y="20955"/>
                  </a:cubicBezTo>
                  <a:cubicBezTo>
                    <a:pt x="7263" y="20969"/>
                    <a:pt x="7259" y="20981"/>
                    <a:pt x="7257" y="20995"/>
                  </a:cubicBezTo>
                  <a:cubicBezTo>
                    <a:pt x="7253" y="21019"/>
                    <a:pt x="7256" y="21044"/>
                    <a:pt x="7271" y="21043"/>
                  </a:cubicBezTo>
                  <a:cubicBezTo>
                    <a:pt x="7288" y="21042"/>
                    <a:pt x="7304" y="21012"/>
                    <a:pt x="7317" y="20992"/>
                  </a:cubicBezTo>
                  <a:cubicBezTo>
                    <a:pt x="7325" y="20979"/>
                    <a:pt x="7344" y="20959"/>
                    <a:pt x="7336" y="20932"/>
                  </a:cubicBezTo>
                  <a:cubicBezTo>
                    <a:pt x="7331" y="20911"/>
                    <a:pt x="7318" y="20905"/>
                    <a:pt x="7308" y="20903"/>
                  </a:cubicBezTo>
                  <a:cubicBezTo>
                    <a:pt x="7302" y="20901"/>
                    <a:pt x="7297" y="20902"/>
                    <a:pt x="7291" y="209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A900">
                    <a:alpha val="81724"/>
                  </a:srgbClr>
                </a:gs>
                <a:gs pos="100000">
                  <a:srgbClr val="FF9900">
                    <a:alpha val="81724"/>
                  </a:srgbClr>
                </a:gs>
              </a:gsLst>
              <a:lin ang="5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101593" tIns="101593" rIns="101593" bIns="101593" numCol="1" anchor="ctr">
              <a:noAutofit/>
            </a:bodyPr>
            <a:lstStyle/>
            <a:p>
              <a:pPr defTabSz="914354">
                <a:lnSpc>
                  <a:spcPct val="80000"/>
                </a:lnSpc>
                <a:spcBef>
                  <a:spcPts val="10999"/>
                </a:spcBef>
                <a:defRPr sz="5000" b="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10000"/>
            </a:p>
          </p:txBody>
        </p:sp>
        <p:grpSp>
          <p:nvGrpSpPr>
            <p:cNvPr id="7" name="成组"/>
            <p:cNvGrpSpPr/>
            <p:nvPr/>
          </p:nvGrpSpPr>
          <p:grpSpPr>
            <a:xfrm>
              <a:off x="2743018" y="1295901"/>
              <a:ext cx="435497" cy="468719"/>
              <a:chOff x="0" y="0"/>
              <a:chExt cx="435495" cy="468717"/>
            </a:xfrm>
          </p:grpSpPr>
          <p:pic>
            <p:nvPicPr>
              <p:cNvPr id="59" name="United-States.jpg" descr="United-States.jpg"/>
              <p:cNvPicPr>
                <a:picLocks/>
              </p:cNvPicPr>
              <p:nvPr/>
            </p:nvPicPr>
            <p:blipFill>
              <a:blip r:embed="rId3"/>
              <a:srcRect l="17729" t="36" r="23955" b="1218"/>
              <a:stretch>
                <a:fillRect/>
              </a:stretch>
            </p:blipFill>
            <p:spPr>
              <a:xfrm>
                <a:off x="61241" y="44918"/>
                <a:ext cx="243565" cy="240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82" extrusionOk="0">
                    <a:moveTo>
                      <a:pt x="8493" y="0"/>
                    </a:moveTo>
                    <a:cubicBezTo>
                      <a:pt x="6448" y="302"/>
                      <a:pt x="4455" y="1119"/>
                      <a:pt x="2882" y="2786"/>
                    </a:cubicBezTo>
                    <a:cubicBezTo>
                      <a:pt x="-960" y="6856"/>
                      <a:pt x="-960" y="13460"/>
                      <a:pt x="2882" y="17530"/>
                    </a:cubicBezTo>
                    <a:cubicBezTo>
                      <a:pt x="6723" y="21600"/>
                      <a:pt x="12957" y="21600"/>
                      <a:pt x="16798" y="17530"/>
                    </a:cubicBezTo>
                    <a:cubicBezTo>
                      <a:pt x="20640" y="13460"/>
                      <a:pt x="20640" y="6856"/>
                      <a:pt x="16798" y="2786"/>
                    </a:cubicBezTo>
                    <a:cubicBezTo>
                      <a:pt x="15228" y="1122"/>
                      <a:pt x="13228" y="304"/>
                      <a:pt x="11187" y="0"/>
                    </a:cubicBezTo>
                    <a:lnTo>
                      <a:pt x="8493" y="0"/>
                    </a:ln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pic>
            <p:nvPicPr>
              <p:cNvPr id="60" name="Pinas_1.png" descr="Pinas_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435496" cy="46871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8" name="成组"/>
            <p:cNvGrpSpPr/>
            <p:nvPr/>
          </p:nvGrpSpPr>
          <p:grpSpPr>
            <a:xfrm>
              <a:off x="2197613" y="770263"/>
              <a:ext cx="435496" cy="468719"/>
              <a:chOff x="0" y="0"/>
              <a:chExt cx="435495" cy="468717"/>
            </a:xfrm>
          </p:grpSpPr>
          <p:pic>
            <p:nvPicPr>
              <p:cNvPr id="57" name="Canada.png" descr="Canada.png"/>
              <p:cNvPicPr>
                <a:picLocks noChangeAspect="1"/>
              </p:cNvPicPr>
              <p:nvPr/>
            </p:nvPicPr>
            <p:blipFill>
              <a:blip r:embed="rId5"/>
              <a:srcRect l="26797" t="18909" r="26707" b="19083"/>
              <a:stretch>
                <a:fillRect/>
              </a:stretch>
            </p:blipFill>
            <p:spPr>
              <a:xfrm>
                <a:off x="54837" y="41743"/>
                <a:ext cx="243565" cy="243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95" extrusionOk="0">
                    <a:moveTo>
                      <a:pt x="9840" y="0"/>
                    </a:moveTo>
                    <a:cubicBezTo>
                      <a:pt x="7322" y="0"/>
                      <a:pt x="4802" y="1010"/>
                      <a:pt x="2882" y="3020"/>
                    </a:cubicBezTo>
                    <a:cubicBezTo>
                      <a:pt x="-960" y="7039"/>
                      <a:pt x="-960" y="13561"/>
                      <a:pt x="2882" y="17581"/>
                    </a:cubicBezTo>
                    <a:cubicBezTo>
                      <a:pt x="6723" y="21600"/>
                      <a:pt x="12957" y="21600"/>
                      <a:pt x="16798" y="17581"/>
                    </a:cubicBezTo>
                    <a:cubicBezTo>
                      <a:pt x="20640" y="13561"/>
                      <a:pt x="20640" y="7039"/>
                      <a:pt x="16798" y="3020"/>
                    </a:cubicBezTo>
                    <a:cubicBezTo>
                      <a:pt x="14878" y="1010"/>
                      <a:pt x="12358" y="0"/>
                      <a:pt x="9840" y="0"/>
                    </a:cubicBez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pic>
            <p:nvPicPr>
              <p:cNvPr id="58" name="Pinas_1.png" descr="Pinas_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435496" cy="46871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9" name="成组"/>
            <p:cNvGrpSpPr/>
            <p:nvPr/>
          </p:nvGrpSpPr>
          <p:grpSpPr>
            <a:xfrm>
              <a:off x="2026789" y="1828570"/>
              <a:ext cx="435446" cy="468719"/>
              <a:chOff x="0" y="0"/>
              <a:chExt cx="435444" cy="468717"/>
            </a:xfrm>
          </p:grpSpPr>
          <p:pic>
            <p:nvPicPr>
              <p:cNvPr id="55" name="Mexico.jpg" descr="Mexico.jpg"/>
              <p:cNvPicPr>
                <a:picLocks/>
              </p:cNvPicPr>
              <p:nvPr/>
            </p:nvPicPr>
            <p:blipFill>
              <a:blip r:embed="rId6"/>
              <a:srcRect l="21442" t="508" r="20242" b="70"/>
              <a:stretch>
                <a:fillRect/>
              </a:stretch>
            </p:blipFill>
            <p:spPr>
              <a:xfrm>
                <a:off x="52571" y="42290"/>
                <a:ext cx="243565" cy="2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1600" extrusionOk="0">
                    <a:moveTo>
                      <a:pt x="9840" y="0"/>
                    </a:moveTo>
                    <a:cubicBezTo>
                      <a:pt x="7322" y="0"/>
                      <a:pt x="4802" y="1066"/>
                      <a:pt x="2882" y="3187"/>
                    </a:cubicBezTo>
                    <a:cubicBezTo>
                      <a:pt x="-960" y="7429"/>
                      <a:pt x="-960" y="14313"/>
                      <a:pt x="2882" y="18555"/>
                    </a:cubicBezTo>
                    <a:cubicBezTo>
                      <a:pt x="4637" y="20493"/>
                      <a:pt x="6902" y="21433"/>
                      <a:pt x="9199" y="21600"/>
                    </a:cubicBezTo>
                    <a:lnTo>
                      <a:pt x="10481" y="21600"/>
                    </a:lnTo>
                    <a:cubicBezTo>
                      <a:pt x="12776" y="21432"/>
                      <a:pt x="15045" y="20491"/>
                      <a:pt x="16798" y="18555"/>
                    </a:cubicBezTo>
                    <a:cubicBezTo>
                      <a:pt x="20640" y="14313"/>
                      <a:pt x="20640" y="7429"/>
                      <a:pt x="16798" y="3187"/>
                    </a:cubicBezTo>
                    <a:cubicBezTo>
                      <a:pt x="14878" y="1066"/>
                      <a:pt x="12358" y="0"/>
                      <a:pt x="9840" y="0"/>
                    </a:cubicBez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pic>
            <p:nvPicPr>
              <p:cNvPr id="56" name="grey.png" descr="grey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435445" cy="46871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10" name="成组"/>
            <p:cNvGrpSpPr/>
            <p:nvPr/>
          </p:nvGrpSpPr>
          <p:grpSpPr>
            <a:xfrm>
              <a:off x="3772791" y="3449533"/>
              <a:ext cx="435446" cy="468719"/>
              <a:chOff x="0" y="0"/>
              <a:chExt cx="435444" cy="468717"/>
            </a:xfrm>
          </p:grpSpPr>
          <p:pic>
            <p:nvPicPr>
              <p:cNvPr id="53" name="brazil.png" descr="brazil.png"/>
              <p:cNvPicPr>
                <a:picLocks/>
              </p:cNvPicPr>
              <p:nvPr/>
            </p:nvPicPr>
            <p:blipFill>
              <a:blip r:embed="rId8"/>
              <a:srcRect l="16967" r="16918" b="67"/>
              <a:stretch>
                <a:fillRect/>
              </a:stretch>
            </p:blipFill>
            <p:spPr>
              <a:xfrm>
                <a:off x="52571" y="56651"/>
                <a:ext cx="243565" cy="214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1600" extrusionOk="0">
                    <a:moveTo>
                      <a:pt x="5447" y="0"/>
                    </a:moveTo>
                    <a:cubicBezTo>
                      <a:pt x="4535" y="572"/>
                      <a:pt x="3643" y="1208"/>
                      <a:pt x="2882" y="2156"/>
                    </a:cubicBezTo>
                    <a:cubicBezTo>
                      <a:pt x="-960" y="6939"/>
                      <a:pt x="-960" y="14701"/>
                      <a:pt x="2882" y="19484"/>
                    </a:cubicBezTo>
                    <a:cubicBezTo>
                      <a:pt x="3642" y="20431"/>
                      <a:pt x="4536" y="21028"/>
                      <a:pt x="5447" y="21600"/>
                    </a:cubicBezTo>
                    <a:lnTo>
                      <a:pt x="14201" y="21600"/>
                    </a:lnTo>
                    <a:cubicBezTo>
                      <a:pt x="15113" y="21028"/>
                      <a:pt x="16037" y="20432"/>
                      <a:pt x="16798" y="19484"/>
                    </a:cubicBezTo>
                    <a:cubicBezTo>
                      <a:pt x="20640" y="14701"/>
                      <a:pt x="20640" y="6939"/>
                      <a:pt x="16798" y="2156"/>
                    </a:cubicBezTo>
                    <a:cubicBezTo>
                      <a:pt x="16036" y="1206"/>
                      <a:pt x="15114" y="573"/>
                      <a:pt x="14201" y="0"/>
                    </a:cubicBezTo>
                    <a:lnTo>
                      <a:pt x="5447" y="0"/>
                    </a:ln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pic>
            <p:nvPicPr>
              <p:cNvPr id="54" name="grey.png" descr="grey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435445" cy="46871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11" name="成组"/>
            <p:cNvGrpSpPr/>
            <p:nvPr/>
          </p:nvGrpSpPr>
          <p:grpSpPr>
            <a:xfrm>
              <a:off x="5704899" y="680580"/>
              <a:ext cx="435497" cy="468718"/>
              <a:chOff x="0" y="0"/>
              <a:chExt cx="435495" cy="468717"/>
            </a:xfrm>
          </p:grpSpPr>
          <p:pic>
            <p:nvPicPr>
              <p:cNvPr id="51" name="United-Kingdom.jpg" descr="United-Kingdom.jpg"/>
              <p:cNvPicPr>
                <a:picLocks noChangeAspect="1"/>
              </p:cNvPicPr>
              <p:nvPr/>
            </p:nvPicPr>
            <p:blipFill>
              <a:blip r:embed="rId9"/>
              <a:srcRect l="1558" t="158" b="38"/>
              <a:stretch>
                <a:fillRect/>
              </a:stretch>
            </p:blipFill>
            <p:spPr>
              <a:xfrm>
                <a:off x="54837" y="41743"/>
                <a:ext cx="239572" cy="2428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9" h="21600" extrusionOk="0">
                    <a:moveTo>
                      <a:pt x="10457" y="0"/>
                    </a:moveTo>
                    <a:cubicBezTo>
                      <a:pt x="7782" y="0"/>
                      <a:pt x="5103" y="1062"/>
                      <a:pt x="3062" y="3176"/>
                    </a:cubicBezTo>
                    <a:cubicBezTo>
                      <a:pt x="-1021" y="7405"/>
                      <a:pt x="-1021" y="14266"/>
                      <a:pt x="3062" y="18494"/>
                    </a:cubicBezTo>
                    <a:cubicBezTo>
                      <a:pt x="5015" y="20517"/>
                      <a:pt x="7557" y="21513"/>
                      <a:pt x="10116" y="21600"/>
                    </a:cubicBezTo>
                    <a:lnTo>
                      <a:pt x="10798" y="21600"/>
                    </a:lnTo>
                    <a:cubicBezTo>
                      <a:pt x="13356" y="21512"/>
                      <a:pt x="15900" y="20516"/>
                      <a:pt x="17853" y="18494"/>
                    </a:cubicBezTo>
                    <a:cubicBezTo>
                      <a:pt x="19450" y="16840"/>
                      <a:pt x="20232" y="14744"/>
                      <a:pt x="20579" y="12600"/>
                    </a:cubicBezTo>
                    <a:lnTo>
                      <a:pt x="20579" y="9071"/>
                    </a:lnTo>
                    <a:cubicBezTo>
                      <a:pt x="20234" y="6921"/>
                      <a:pt x="19454" y="4835"/>
                      <a:pt x="17853" y="3176"/>
                    </a:cubicBezTo>
                    <a:cubicBezTo>
                      <a:pt x="15811" y="1062"/>
                      <a:pt x="13133" y="0"/>
                      <a:pt x="10457" y="0"/>
                    </a:cubicBez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pic>
            <p:nvPicPr>
              <p:cNvPr id="52" name="Pinas_1.png" descr="Pinas_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435496" cy="46871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12" name="成组"/>
            <p:cNvGrpSpPr/>
            <p:nvPr/>
          </p:nvGrpSpPr>
          <p:grpSpPr>
            <a:xfrm>
              <a:off x="5632188" y="1238980"/>
              <a:ext cx="435496" cy="468719"/>
              <a:chOff x="0" y="0"/>
              <a:chExt cx="435495" cy="468717"/>
            </a:xfrm>
          </p:grpSpPr>
          <p:pic>
            <p:nvPicPr>
              <p:cNvPr id="49" name="Spain.jpg" descr="Spain.jpg"/>
              <p:cNvPicPr>
                <a:picLocks noChangeAspect="1"/>
              </p:cNvPicPr>
              <p:nvPr/>
            </p:nvPicPr>
            <p:blipFill>
              <a:blip r:embed="rId10"/>
              <a:srcRect l="3292" t="3768" r="41276" b="1131"/>
              <a:stretch>
                <a:fillRect/>
              </a:stretch>
            </p:blipFill>
            <p:spPr>
              <a:xfrm>
                <a:off x="61241" y="41743"/>
                <a:ext cx="243565" cy="243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95" extrusionOk="0">
                    <a:moveTo>
                      <a:pt x="9840" y="0"/>
                    </a:moveTo>
                    <a:cubicBezTo>
                      <a:pt x="7322" y="0"/>
                      <a:pt x="4802" y="1010"/>
                      <a:pt x="2882" y="3020"/>
                    </a:cubicBezTo>
                    <a:cubicBezTo>
                      <a:pt x="-960" y="7039"/>
                      <a:pt x="-960" y="13561"/>
                      <a:pt x="2882" y="17581"/>
                    </a:cubicBezTo>
                    <a:cubicBezTo>
                      <a:pt x="6723" y="21600"/>
                      <a:pt x="12957" y="21600"/>
                      <a:pt x="16798" y="17581"/>
                    </a:cubicBezTo>
                    <a:cubicBezTo>
                      <a:pt x="20640" y="13561"/>
                      <a:pt x="20640" y="7039"/>
                      <a:pt x="16798" y="3020"/>
                    </a:cubicBezTo>
                    <a:cubicBezTo>
                      <a:pt x="14878" y="1010"/>
                      <a:pt x="12358" y="0"/>
                      <a:pt x="9840" y="0"/>
                    </a:cubicBez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pic>
            <p:nvPicPr>
              <p:cNvPr id="50" name="Pinas_1.png" descr="Pinas_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435496" cy="46871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13" name="成组"/>
            <p:cNvGrpSpPr/>
            <p:nvPr/>
          </p:nvGrpSpPr>
          <p:grpSpPr>
            <a:xfrm>
              <a:off x="9701300" y="2819373"/>
              <a:ext cx="435446" cy="468719"/>
              <a:chOff x="0" y="0"/>
              <a:chExt cx="435444" cy="468717"/>
            </a:xfrm>
          </p:grpSpPr>
          <p:pic>
            <p:nvPicPr>
              <p:cNvPr id="47" name="Singapore.jpg" descr="Singapore.jpg"/>
              <p:cNvPicPr>
                <a:picLocks noChangeAspect="1"/>
              </p:cNvPicPr>
              <p:nvPr/>
            </p:nvPicPr>
            <p:blipFill>
              <a:blip r:embed="rId11"/>
              <a:srcRect l="22975" r="18709" b="4195"/>
              <a:stretch>
                <a:fillRect/>
              </a:stretch>
            </p:blipFill>
            <p:spPr>
              <a:xfrm>
                <a:off x="59243" y="51542"/>
                <a:ext cx="243566" cy="233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53" extrusionOk="0">
                    <a:moveTo>
                      <a:pt x="5928" y="0"/>
                    </a:moveTo>
                    <a:cubicBezTo>
                      <a:pt x="4822" y="522"/>
                      <a:pt x="3785" y="1252"/>
                      <a:pt x="2882" y="2238"/>
                    </a:cubicBezTo>
                    <a:cubicBezTo>
                      <a:pt x="-960" y="6426"/>
                      <a:pt x="-960" y="13223"/>
                      <a:pt x="2882" y="17411"/>
                    </a:cubicBezTo>
                    <a:cubicBezTo>
                      <a:pt x="6723" y="21600"/>
                      <a:pt x="12957" y="21600"/>
                      <a:pt x="16798" y="17411"/>
                    </a:cubicBezTo>
                    <a:cubicBezTo>
                      <a:pt x="20640" y="13223"/>
                      <a:pt x="20640" y="6426"/>
                      <a:pt x="16798" y="2238"/>
                    </a:cubicBezTo>
                    <a:cubicBezTo>
                      <a:pt x="15894" y="1252"/>
                      <a:pt x="14826" y="522"/>
                      <a:pt x="13720" y="0"/>
                    </a:cubicBezTo>
                    <a:lnTo>
                      <a:pt x="5928" y="0"/>
                    </a:ln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pic>
            <p:nvPicPr>
              <p:cNvPr id="48" name="grey.png" descr="grey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435445" cy="46871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14" name="成组"/>
            <p:cNvGrpSpPr/>
            <p:nvPr/>
          </p:nvGrpSpPr>
          <p:grpSpPr>
            <a:xfrm>
              <a:off x="6998696" y="1246771"/>
              <a:ext cx="435446" cy="468719"/>
              <a:chOff x="0" y="0"/>
              <a:chExt cx="435444" cy="468717"/>
            </a:xfrm>
          </p:grpSpPr>
          <p:pic>
            <p:nvPicPr>
              <p:cNvPr id="45" name="Turkey.jpg" descr="Turkey.jpg"/>
              <p:cNvPicPr>
                <a:picLocks noChangeAspect="1"/>
              </p:cNvPicPr>
              <p:nvPr/>
            </p:nvPicPr>
            <p:blipFill>
              <a:blip r:embed="rId12"/>
              <a:srcRect l="3431" t="508" r="38253" b="70"/>
              <a:stretch>
                <a:fillRect/>
              </a:stretch>
            </p:blipFill>
            <p:spPr>
              <a:xfrm>
                <a:off x="54012" y="44488"/>
                <a:ext cx="243565" cy="2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1600" extrusionOk="0">
                    <a:moveTo>
                      <a:pt x="9840" y="0"/>
                    </a:moveTo>
                    <a:cubicBezTo>
                      <a:pt x="7322" y="0"/>
                      <a:pt x="4802" y="1066"/>
                      <a:pt x="2882" y="3187"/>
                    </a:cubicBezTo>
                    <a:cubicBezTo>
                      <a:pt x="-960" y="7429"/>
                      <a:pt x="-960" y="14313"/>
                      <a:pt x="2882" y="18555"/>
                    </a:cubicBezTo>
                    <a:cubicBezTo>
                      <a:pt x="4637" y="20493"/>
                      <a:pt x="6902" y="21433"/>
                      <a:pt x="9199" y="21600"/>
                    </a:cubicBezTo>
                    <a:lnTo>
                      <a:pt x="10481" y="21600"/>
                    </a:lnTo>
                    <a:cubicBezTo>
                      <a:pt x="12776" y="21432"/>
                      <a:pt x="15045" y="20491"/>
                      <a:pt x="16798" y="18555"/>
                    </a:cubicBezTo>
                    <a:cubicBezTo>
                      <a:pt x="20640" y="14313"/>
                      <a:pt x="20640" y="7429"/>
                      <a:pt x="16798" y="3187"/>
                    </a:cubicBezTo>
                    <a:cubicBezTo>
                      <a:pt x="14878" y="1066"/>
                      <a:pt x="12358" y="0"/>
                      <a:pt x="9840" y="0"/>
                    </a:cubicBez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pic>
            <p:nvPicPr>
              <p:cNvPr id="46" name="grey.png" descr="grey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435445" cy="46871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15" name="成组"/>
            <p:cNvGrpSpPr/>
            <p:nvPr/>
          </p:nvGrpSpPr>
          <p:grpSpPr>
            <a:xfrm>
              <a:off x="10749866" y="1310114"/>
              <a:ext cx="435445" cy="468719"/>
              <a:chOff x="0" y="0"/>
              <a:chExt cx="435444" cy="468717"/>
            </a:xfrm>
          </p:grpSpPr>
          <p:pic>
            <p:nvPicPr>
              <p:cNvPr id="43" name="Japan.jpg" descr="Japan.jpg"/>
              <p:cNvPicPr>
                <a:picLocks noChangeAspect="1"/>
              </p:cNvPicPr>
              <p:nvPr/>
            </p:nvPicPr>
            <p:blipFill>
              <a:blip r:embed="rId13"/>
              <a:srcRect l="22975" t="508" r="18709" b="70"/>
              <a:stretch>
                <a:fillRect/>
              </a:stretch>
            </p:blipFill>
            <p:spPr>
              <a:xfrm>
                <a:off x="61241" y="41743"/>
                <a:ext cx="243565" cy="2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1600" extrusionOk="0">
                    <a:moveTo>
                      <a:pt x="9840" y="0"/>
                    </a:moveTo>
                    <a:cubicBezTo>
                      <a:pt x="7322" y="0"/>
                      <a:pt x="4802" y="1066"/>
                      <a:pt x="2882" y="3187"/>
                    </a:cubicBezTo>
                    <a:cubicBezTo>
                      <a:pt x="-960" y="7429"/>
                      <a:pt x="-960" y="14313"/>
                      <a:pt x="2882" y="18555"/>
                    </a:cubicBezTo>
                    <a:cubicBezTo>
                      <a:pt x="4637" y="20493"/>
                      <a:pt x="6902" y="21433"/>
                      <a:pt x="9199" y="21600"/>
                    </a:cubicBezTo>
                    <a:lnTo>
                      <a:pt x="10481" y="21600"/>
                    </a:lnTo>
                    <a:cubicBezTo>
                      <a:pt x="12776" y="21432"/>
                      <a:pt x="15045" y="20491"/>
                      <a:pt x="16798" y="18555"/>
                    </a:cubicBezTo>
                    <a:cubicBezTo>
                      <a:pt x="20640" y="14313"/>
                      <a:pt x="20640" y="7429"/>
                      <a:pt x="16798" y="3187"/>
                    </a:cubicBezTo>
                    <a:cubicBezTo>
                      <a:pt x="14878" y="1066"/>
                      <a:pt x="12358" y="0"/>
                      <a:pt x="9840" y="0"/>
                    </a:cubicBez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pic>
            <p:nvPicPr>
              <p:cNvPr id="44" name="grey.png" descr="grey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435445" cy="46871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16" name="成组"/>
            <p:cNvGrpSpPr/>
            <p:nvPr/>
          </p:nvGrpSpPr>
          <p:grpSpPr>
            <a:xfrm>
              <a:off x="9780989" y="1166214"/>
              <a:ext cx="435496" cy="468718"/>
              <a:chOff x="0" y="0"/>
              <a:chExt cx="435495" cy="468717"/>
            </a:xfrm>
          </p:grpSpPr>
          <p:pic>
            <p:nvPicPr>
              <p:cNvPr id="41" name="c.png" descr="c.png"/>
              <p:cNvPicPr>
                <a:picLocks noChangeAspect="1"/>
              </p:cNvPicPr>
              <p:nvPr/>
            </p:nvPicPr>
            <p:blipFill>
              <a:blip r:embed="rId14"/>
              <a:srcRect l="20851" t="17986" r="45492" b="34883"/>
              <a:stretch>
                <a:fillRect/>
              </a:stretch>
            </p:blipFill>
            <p:spPr>
              <a:xfrm>
                <a:off x="61241" y="41743"/>
                <a:ext cx="243565" cy="243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95" extrusionOk="0">
                    <a:moveTo>
                      <a:pt x="9840" y="0"/>
                    </a:moveTo>
                    <a:cubicBezTo>
                      <a:pt x="7322" y="0"/>
                      <a:pt x="4802" y="1010"/>
                      <a:pt x="2882" y="3020"/>
                    </a:cubicBezTo>
                    <a:cubicBezTo>
                      <a:pt x="-960" y="7039"/>
                      <a:pt x="-960" y="13561"/>
                      <a:pt x="2882" y="17581"/>
                    </a:cubicBezTo>
                    <a:cubicBezTo>
                      <a:pt x="6723" y="21600"/>
                      <a:pt x="12957" y="21600"/>
                      <a:pt x="16798" y="17581"/>
                    </a:cubicBezTo>
                    <a:cubicBezTo>
                      <a:pt x="20640" y="13561"/>
                      <a:pt x="20640" y="7039"/>
                      <a:pt x="16798" y="3020"/>
                    </a:cubicBezTo>
                    <a:cubicBezTo>
                      <a:pt x="14878" y="1010"/>
                      <a:pt x="12358" y="0"/>
                      <a:pt x="9840" y="0"/>
                    </a:cubicBez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pic>
            <p:nvPicPr>
              <p:cNvPr id="42" name="Pinas_1.png" descr="Pinas_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435496" cy="46871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17" name="成组"/>
            <p:cNvGrpSpPr/>
            <p:nvPr/>
          </p:nvGrpSpPr>
          <p:grpSpPr>
            <a:xfrm>
              <a:off x="8738770" y="1972431"/>
              <a:ext cx="435497" cy="468718"/>
              <a:chOff x="0" y="0"/>
              <a:chExt cx="435495" cy="468717"/>
            </a:xfrm>
          </p:grpSpPr>
          <p:pic>
            <p:nvPicPr>
              <p:cNvPr id="39" name="India.jpg" descr="India.jpg"/>
              <p:cNvPicPr>
                <a:picLocks noChangeAspect="1"/>
              </p:cNvPicPr>
              <p:nvPr/>
            </p:nvPicPr>
            <p:blipFill>
              <a:blip r:embed="rId15"/>
              <a:srcRect l="22329" t="36" r="19354" b="1218"/>
              <a:stretch>
                <a:fillRect/>
              </a:stretch>
            </p:blipFill>
            <p:spPr>
              <a:xfrm>
                <a:off x="61241" y="44918"/>
                <a:ext cx="243565" cy="240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82" extrusionOk="0">
                    <a:moveTo>
                      <a:pt x="8493" y="0"/>
                    </a:moveTo>
                    <a:cubicBezTo>
                      <a:pt x="6448" y="302"/>
                      <a:pt x="4455" y="1119"/>
                      <a:pt x="2882" y="2786"/>
                    </a:cubicBezTo>
                    <a:cubicBezTo>
                      <a:pt x="-960" y="6856"/>
                      <a:pt x="-960" y="13460"/>
                      <a:pt x="2882" y="17530"/>
                    </a:cubicBezTo>
                    <a:cubicBezTo>
                      <a:pt x="6723" y="21600"/>
                      <a:pt x="12957" y="21600"/>
                      <a:pt x="16798" y="17530"/>
                    </a:cubicBezTo>
                    <a:cubicBezTo>
                      <a:pt x="20640" y="13460"/>
                      <a:pt x="20640" y="6856"/>
                      <a:pt x="16798" y="2786"/>
                    </a:cubicBezTo>
                    <a:cubicBezTo>
                      <a:pt x="15228" y="1122"/>
                      <a:pt x="13228" y="304"/>
                      <a:pt x="11187" y="0"/>
                    </a:cubicBezTo>
                    <a:lnTo>
                      <a:pt x="8493" y="0"/>
                    </a:ln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pic>
            <p:nvPicPr>
              <p:cNvPr id="40" name="Pinas_1.png" descr="Pinas_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435496" cy="46871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18" name="成组"/>
            <p:cNvGrpSpPr/>
            <p:nvPr/>
          </p:nvGrpSpPr>
          <p:grpSpPr>
            <a:xfrm>
              <a:off x="10958886" y="4095787"/>
              <a:ext cx="435497" cy="468719"/>
              <a:chOff x="0" y="0"/>
              <a:chExt cx="435495" cy="468717"/>
            </a:xfrm>
          </p:grpSpPr>
          <p:pic>
            <p:nvPicPr>
              <p:cNvPr id="37" name="Australia.jpg" descr="Australia.jpg"/>
              <p:cNvPicPr>
                <a:picLocks noChangeAspect="1"/>
              </p:cNvPicPr>
              <p:nvPr/>
            </p:nvPicPr>
            <p:blipFill>
              <a:blip r:embed="rId16"/>
              <a:srcRect r="42625" b="982"/>
              <a:stretch>
                <a:fillRect/>
              </a:stretch>
            </p:blipFill>
            <p:spPr>
              <a:xfrm>
                <a:off x="58765" y="44255"/>
                <a:ext cx="239637" cy="241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9" h="20586" extrusionOk="0">
                    <a:moveTo>
                      <a:pt x="9031" y="0"/>
                    </a:moveTo>
                    <a:cubicBezTo>
                      <a:pt x="6735" y="241"/>
                      <a:pt x="4486" y="1096"/>
                      <a:pt x="2726" y="2845"/>
                    </a:cubicBezTo>
                    <a:cubicBezTo>
                      <a:pt x="1151" y="4410"/>
                      <a:pt x="360" y="6373"/>
                      <a:pt x="0" y="8399"/>
                    </a:cubicBezTo>
                    <a:lnTo>
                      <a:pt x="0" y="11955"/>
                    </a:lnTo>
                    <a:cubicBezTo>
                      <a:pt x="357" y="13987"/>
                      <a:pt x="1147" y="15973"/>
                      <a:pt x="2726" y="17543"/>
                    </a:cubicBezTo>
                    <a:cubicBezTo>
                      <a:pt x="6809" y="21600"/>
                      <a:pt x="13434" y="21600"/>
                      <a:pt x="17517" y="17543"/>
                    </a:cubicBezTo>
                    <a:cubicBezTo>
                      <a:pt x="21600" y="13485"/>
                      <a:pt x="21600" y="6902"/>
                      <a:pt x="17517" y="2845"/>
                    </a:cubicBezTo>
                    <a:cubicBezTo>
                      <a:pt x="15751" y="1090"/>
                      <a:pt x="13483" y="237"/>
                      <a:pt x="11178" y="0"/>
                    </a:cubicBezTo>
                    <a:lnTo>
                      <a:pt x="9031" y="0"/>
                    </a:ln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pic>
            <p:nvPicPr>
              <p:cNvPr id="38" name="Pinas_1.png" descr="Pinas_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435496" cy="46871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19" name="成组"/>
            <p:cNvGrpSpPr/>
            <p:nvPr/>
          </p:nvGrpSpPr>
          <p:grpSpPr>
            <a:xfrm>
              <a:off x="5802915" y="1034909"/>
              <a:ext cx="435497" cy="468719"/>
              <a:chOff x="0" y="0"/>
              <a:chExt cx="435495" cy="468717"/>
            </a:xfrm>
          </p:grpSpPr>
          <p:pic>
            <p:nvPicPr>
              <p:cNvPr id="35" name="France.jpg" descr="France.jpg"/>
              <p:cNvPicPr>
                <a:picLocks/>
              </p:cNvPicPr>
              <p:nvPr/>
            </p:nvPicPr>
            <p:blipFill>
              <a:blip r:embed="rId17"/>
              <a:srcRect l="276" t="1334" b="2"/>
              <a:stretch>
                <a:fillRect/>
              </a:stretch>
            </p:blipFill>
            <p:spPr>
              <a:xfrm>
                <a:off x="54837" y="41743"/>
                <a:ext cx="242692" cy="240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2" h="21600" extrusionOk="0">
                    <a:moveTo>
                      <a:pt x="10327" y="0"/>
                    </a:moveTo>
                    <a:cubicBezTo>
                      <a:pt x="7685" y="0"/>
                      <a:pt x="5040" y="1075"/>
                      <a:pt x="3024" y="3213"/>
                    </a:cubicBezTo>
                    <a:cubicBezTo>
                      <a:pt x="-1008" y="7490"/>
                      <a:pt x="-1008" y="14431"/>
                      <a:pt x="3024" y="18708"/>
                    </a:cubicBezTo>
                    <a:cubicBezTo>
                      <a:pt x="4649" y="20432"/>
                      <a:pt x="6702" y="21266"/>
                      <a:pt x="8813" y="21600"/>
                    </a:cubicBezTo>
                    <a:lnTo>
                      <a:pt x="11842" y="21600"/>
                    </a:lnTo>
                    <a:cubicBezTo>
                      <a:pt x="13948" y="21263"/>
                      <a:pt x="16009" y="20428"/>
                      <a:pt x="17630" y="18708"/>
                    </a:cubicBezTo>
                    <a:cubicBezTo>
                      <a:pt x="19559" y="16662"/>
                      <a:pt x="20508" y="13998"/>
                      <a:pt x="20592" y="11318"/>
                    </a:cubicBezTo>
                    <a:lnTo>
                      <a:pt x="20592" y="10604"/>
                    </a:lnTo>
                    <a:cubicBezTo>
                      <a:pt x="20509" y="7923"/>
                      <a:pt x="19559" y="5260"/>
                      <a:pt x="17630" y="3213"/>
                    </a:cubicBezTo>
                    <a:cubicBezTo>
                      <a:pt x="15614" y="1075"/>
                      <a:pt x="12969" y="0"/>
                      <a:pt x="10327" y="0"/>
                    </a:cubicBez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pic>
            <p:nvPicPr>
              <p:cNvPr id="36" name="Pinas_1.png" descr="Pinas_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435496" cy="46871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20" name="成组"/>
            <p:cNvGrpSpPr/>
            <p:nvPr/>
          </p:nvGrpSpPr>
          <p:grpSpPr>
            <a:xfrm>
              <a:off x="6238411" y="825586"/>
              <a:ext cx="435497" cy="468718"/>
              <a:chOff x="0" y="0"/>
              <a:chExt cx="435495" cy="468717"/>
            </a:xfrm>
          </p:grpSpPr>
          <p:pic>
            <p:nvPicPr>
              <p:cNvPr id="33" name="German_flag.jpg" descr="German_flag.jpg"/>
              <p:cNvPicPr>
                <a:picLocks noChangeAspect="1"/>
              </p:cNvPicPr>
              <p:nvPr/>
            </p:nvPicPr>
            <p:blipFill>
              <a:blip r:embed="rId18"/>
              <a:srcRect l="20627" t="508" r="19396" b="70"/>
              <a:stretch>
                <a:fillRect/>
              </a:stretch>
            </p:blipFill>
            <p:spPr>
              <a:xfrm>
                <a:off x="54837" y="41743"/>
                <a:ext cx="243565" cy="242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1600" extrusionOk="0">
                    <a:moveTo>
                      <a:pt x="9840" y="0"/>
                    </a:moveTo>
                    <a:cubicBezTo>
                      <a:pt x="7322" y="0"/>
                      <a:pt x="4802" y="1066"/>
                      <a:pt x="2882" y="3187"/>
                    </a:cubicBezTo>
                    <a:cubicBezTo>
                      <a:pt x="-960" y="7429"/>
                      <a:pt x="-960" y="14313"/>
                      <a:pt x="2882" y="18555"/>
                    </a:cubicBezTo>
                    <a:cubicBezTo>
                      <a:pt x="4637" y="20493"/>
                      <a:pt x="6902" y="21433"/>
                      <a:pt x="9199" y="21600"/>
                    </a:cubicBezTo>
                    <a:lnTo>
                      <a:pt x="10481" y="21600"/>
                    </a:lnTo>
                    <a:cubicBezTo>
                      <a:pt x="12776" y="21432"/>
                      <a:pt x="15045" y="20491"/>
                      <a:pt x="16798" y="18555"/>
                    </a:cubicBezTo>
                    <a:cubicBezTo>
                      <a:pt x="20640" y="14313"/>
                      <a:pt x="20640" y="7429"/>
                      <a:pt x="16798" y="3187"/>
                    </a:cubicBezTo>
                    <a:cubicBezTo>
                      <a:pt x="14878" y="1066"/>
                      <a:pt x="12358" y="0"/>
                      <a:pt x="9840" y="0"/>
                    </a:cubicBez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pic>
            <p:nvPicPr>
              <p:cNvPr id="34" name="Pinas_1.png" descr="Pinas_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435496" cy="46871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21" name="成组"/>
            <p:cNvGrpSpPr/>
            <p:nvPr/>
          </p:nvGrpSpPr>
          <p:grpSpPr>
            <a:xfrm>
              <a:off x="6385435" y="1156599"/>
              <a:ext cx="435496" cy="468719"/>
              <a:chOff x="0" y="0"/>
              <a:chExt cx="435495" cy="468717"/>
            </a:xfrm>
          </p:grpSpPr>
          <p:pic>
            <p:nvPicPr>
              <p:cNvPr id="31" name="Italy.jpg" descr="Italy.jpg"/>
              <p:cNvPicPr>
                <a:picLocks/>
              </p:cNvPicPr>
              <p:nvPr/>
            </p:nvPicPr>
            <p:blipFill>
              <a:blip r:embed="rId19"/>
              <a:srcRect l="1195" t="1334" r="3" b="2"/>
              <a:stretch>
                <a:fillRect/>
              </a:stretch>
            </p:blipFill>
            <p:spPr>
              <a:xfrm>
                <a:off x="54837" y="41743"/>
                <a:ext cx="240448" cy="240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2" h="21600" extrusionOk="0">
                    <a:moveTo>
                      <a:pt x="10424" y="0"/>
                    </a:moveTo>
                    <a:cubicBezTo>
                      <a:pt x="7757" y="0"/>
                      <a:pt x="5087" y="1075"/>
                      <a:pt x="3052" y="3213"/>
                    </a:cubicBezTo>
                    <a:cubicBezTo>
                      <a:pt x="-1018" y="7490"/>
                      <a:pt x="-1018" y="14431"/>
                      <a:pt x="3052" y="18708"/>
                    </a:cubicBezTo>
                    <a:cubicBezTo>
                      <a:pt x="4692" y="20432"/>
                      <a:pt x="6765" y="21266"/>
                      <a:pt x="8895" y="21600"/>
                    </a:cubicBezTo>
                    <a:lnTo>
                      <a:pt x="11953" y="21600"/>
                    </a:lnTo>
                    <a:cubicBezTo>
                      <a:pt x="14079" y="21263"/>
                      <a:pt x="16159" y="20428"/>
                      <a:pt x="17796" y="18708"/>
                    </a:cubicBezTo>
                    <a:cubicBezTo>
                      <a:pt x="19477" y="16941"/>
                      <a:pt x="20290" y="14688"/>
                      <a:pt x="20582" y="12389"/>
                    </a:cubicBezTo>
                    <a:lnTo>
                      <a:pt x="20582" y="9533"/>
                    </a:lnTo>
                    <a:cubicBezTo>
                      <a:pt x="20292" y="7229"/>
                      <a:pt x="19480" y="4983"/>
                      <a:pt x="17796" y="3213"/>
                    </a:cubicBezTo>
                    <a:cubicBezTo>
                      <a:pt x="15761" y="1075"/>
                      <a:pt x="13091" y="0"/>
                      <a:pt x="10424" y="0"/>
                    </a:cubicBez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pic>
            <p:nvPicPr>
              <p:cNvPr id="32" name="Pinas_1.png" descr="Pinas_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435496" cy="468718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22" name="成组"/>
            <p:cNvGrpSpPr/>
            <p:nvPr/>
          </p:nvGrpSpPr>
          <p:grpSpPr>
            <a:xfrm>
              <a:off x="7746871" y="1885832"/>
              <a:ext cx="432083" cy="465100"/>
              <a:chOff x="0" y="0"/>
              <a:chExt cx="432082" cy="465098"/>
            </a:xfrm>
          </p:grpSpPr>
          <p:pic>
            <p:nvPicPr>
              <p:cNvPr id="29" name="United-Arab-Emirates.jpg" descr="United-Arab-Emirates.jpg"/>
              <p:cNvPicPr>
                <a:picLocks noChangeAspect="1"/>
              </p:cNvPicPr>
              <p:nvPr/>
            </p:nvPicPr>
            <p:blipFill>
              <a:blip r:embed="rId20"/>
              <a:srcRect l="11862" t="508" r="29788"/>
              <a:stretch>
                <a:fillRect/>
              </a:stretch>
            </p:blipFill>
            <p:spPr>
              <a:xfrm>
                <a:off x="54905" y="41421"/>
                <a:ext cx="241824" cy="240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0" h="21600" extrusionOk="0">
                    <a:moveTo>
                      <a:pt x="9824" y="0"/>
                    </a:moveTo>
                    <a:cubicBezTo>
                      <a:pt x="7308" y="0"/>
                      <a:pt x="4799" y="1054"/>
                      <a:pt x="2880" y="3172"/>
                    </a:cubicBezTo>
                    <a:cubicBezTo>
                      <a:pt x="-960" y="7410"/>
                      <a:pt x="-960" y="14297"/>
                      <a:pt x="2880" y="18535"/>
                    </a:cubicBezTo>
                    <a:cubicBezTo>
                      <a:pt x="4665" y="20505"/>
                      <a:pt x="6970" y="21462"/>
                      <a:pt x="9307" y="21600"/>
                    </a:cubicBezTo>
                    <a:lnTo>
                      <a:pt x="10341" y="21600"/>
                    </a:lnTo>
                    <a:cubicBezTo>
                      <a:pt x="12679" y="21463"/>
                      <a:pt x="15014" y="20506"/>
                      <a:pt x="16800" y="18535"/>
                    </a:cubicBezTo>
                    <a:cubicBezTo>
                      <a:pt x="20640" y="14297"/>
                      <a:pt x="20640" y="7410"/>
                      <a:pt x="16800" y="3172"/>
                    </a:cubicBezTo>
                    <a:cubicBezTo>
                      <a:pt x="14881" y="1054"/>
                      <a:pt x="12340" y="0"/>
                      <a:pt x="9824" y="0"/>
                    </a:cubicBez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pic>
            <p:nvPicPr>
              <p:cNvPr id="30" name="grey.png" descr="grey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432083" cy="465099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23" name="成组"/>
            <p:cNvGrpSpPr/>
            <p:nvPr/>
          </p:nvGrpSpPr>
          <p:grpSpPr>
            <a:xfrm>
              <a:off x="6892123" y="1750285"/>
              <a:ext cx="432083" cy="465100"/>
              <a:chOff x="0" y="0"/>
              <a:chExt cx="432082" cy="465098"/>
            </a:xfrm>
          </p:grpSpPr>
          <p:pic>
            <p:nvPicPr>
              <p:cNvPr id="27" name="Egypt.jpg" descr="Egypt.jpg"/>
              <p:cNvPicPr>
                <a:picLocks noChangeAspect="1"/>
              </p:cNvPicPr>
              <p:nvPr/>
            </p:nvPicPr>
            <p:blipFill>
              <a:blip r:embed="rId21"/>
              <a:srcRect l="21412" t="508" r="20237"/>
              <a:stretch>
                <a:fillRect/>
              </a:stretch>
            </p:blipFill>
            <p:spPr>
              <a:xfrm>
                <a:off x="52044" y="41964"/>
                <a:ext cx="241824" cy="240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0" h="21600" extrusionOk="0">
                    <a:moveTo>
                      <a:pt x="9824" y="0"/>
                    </a:moveTo>
                    <a:cubicBezTo>
                      <a:pt x="7308" y="0"/>
                      <a:pt x="4799" y="1054"/>
                      <a:pt x="2880" y="3172"/>
                    </a:cubicBezTo>
                    <a:cubicBezTo>
                      <a:pt x="-960" y="7410"/>
                      <a:pt x="-960" y="14297"/>
                      <a:pt x="2880" y="18535"/>
                    </a:cubicBezTo>
                    <a:cubicBezTo>
                      <a:pt x="4665" y="20505"/>
                      <a:pt x="6970" y="21462"/>
                      <a:pt x="9307" y="21600"/>
                    </a:cubicBezTo>
                    <a:lnTo>
                      <a:pt x="10341" y="21600"/>
                    </a:lnTo>
                    <a:cubicBezTo>
                      <a:pt x="12679" y="21463"/>
                      <a:pt x="15014" y="20506"/>
                      <a:pt x="16800" y="18535"/>
                    </a:cubicBezTo>
                    <a:cubicBezTo>
                      <a:pt x="20640" y="14297"/>
                      <a:pt x="20640" y="7410"/>
                      <a:pt x="16800" y="3172"/>
                    </a:cubicBezTo>
                    <a:cubicBezTo>
                      <a:pt x="14881" y="1054"/>
                      <a:pt x="12340" y="0"/>
                      <a:pt x="9824" y="0"/>
                    </a:cubicBez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pic>
            <p:nvPicPr>
              <p:cNvPr id="28" name="grey.png" descr="grey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432083" cy="465099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24" name="成组"/>
            <p:cNvGrpSpPr/>
            <p:nvPr/>
          </p:nvGrpSpPr>
          <p:grpSpPr>
            <a:xfrm>
              <a:off x="7498343" y="2054533"/>
              <a:ext cx="432084" cy="465100"/>
              <a:chOff x="0" y="0"/>
              <a:chExt cx="432082" cy="465098"/>
            </a:xfrm>
          </p:grpSpPr>
          <p:pic>
            <p:nvPicPr>
              <p:cNvPr id="25" name="Saudi-Arabia.jpg" descr="Saudi-Arabia.jpg"/>
              <p:cNvPicPr>
                <a:picLocks noChangeAspect="1"/>
              </p:cNvPicPr>
              <p:nvPr/>
            </p:nvPicPr>
            <p:blipFill>
              <a:blip r:embed="rId22"/>
              <a:srcRect l="22394" t="15562" r="23199" b="14816"/>
              <a:stretch>
                <a:fillRect/>
              </a:stretch>
            </p:blipFill>
            <p:spPr>
              <a:xfrm>
                <a:off x="54905" y="41421"/>
                <a:ext cx="241824" cy="241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0" h="20595" extrusionOk="0">
                    <a:moveTo>
                      <a:pt x="9824" y="0"/>
                    </a:moveTo>
                    <a:cubicBezTo>
                      <a:pt x="7308" y="0"/>
                      <a:pt x="4799" y="999"/>
                      <a:pt x="2880" y="3009"/>
                    </a:cubicBezTo>
                    <a:cubicBezTo>
                      <a:pt x="-960" y="7028"/>
                      <a:pt x="-960" y="13562"/>
                      <a:pt x="2880" y="17581"/>
                    </a:cubicBezTo>
                    <a:cubicBezTo>
                      <a:pt x="6719" y="21600"/>
                      <a:pt x="12961" y="21600"/>
                      <a:pt x="16800" y="17581"/>
                    </a:cubicBezTo>
                    <a:cubicBezTo>
                      <a:pt x="20640" y="13562"/>
                      <a:pt x="20640" y="7028"/>
                      <a:pt x="16800" y="3009"/>
                    </a:cubicBezTo>
                    <a:cubicBezTo>
                      <a:pt x="14881" y="999"/>
                      <a:pt x="12340" y="0"/>
                      <a:pt x="9824" y="0"/>
                    </a:cubicBez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pic>
            <p:nvPicPr>
              <p:cNvPr id="26" name="grey.png" descr="grey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432083" cy="465099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</p:grpSp>
      <p:sp>
        <p:nvSpPr>
          <p:cNvPr id="61" name="Global Websites"/>
          <p:cNvSpPr txBox="1"/>
          <p:nvPr/>
        </p:nvSpPr>
        <p:spPr>
          <a:xfrm>
            <a:off x="1157547" y="3700506"/>
            <a:ext cx="3792457" cy="744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202" tIns="60202" rIns="60202" bIns="60202" anchor="ctr">
            <a:spAutoFit/>
          </a:bodyPr>
          <a:lstStyle>
            <a:lvl1pPr algn="l">
              <a:lnSpc>
                <a:spcPct val="120000"/>
              </a:lnSpc>
              <a:defRPr sz="3000" b="0">
                <a:solidFill>
                  <a:srgbClr val="424242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sz="3600" dirty="0"/>
              <a:t>Physical Presence</a:t>
            </a:r>
          </a:p>
        </p:txBody>
      </p:sp>
      <p:sp>
        <p:nvSpPr>
          <p:cNvPr id="62" name="18"/>
          <p:cNvSpPr txBox="1"/>
          <p:nvPr/>
        </p:nvSpPr>
        <p:spPr>
          <a:xfrm>
            <a:off x="2072571" y="2435966"/>
            <a:ext cx="1323832" cy="15056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202" tIns="60202" rIns="60202" bIns="60202" anchor="ctr">
            <a:spAutoFit/>
          </a:bodyPr>
          <a:lstStyle>
            <a:lvl1pPr algn="l">
              <a:lnSpc>
                <a:spcPct val="120000"/>
              </a:lnSpc>
              <a:defRPr sz="6000" b="0">
                <a:solidFill>
                  <a:srgbClr val="FF9900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sz="8000" dirty="0"/>
              <a:t>22</a:t>
            </a:r>
            <a:endParaRPr sz="8000" dirty="0"/>
          </a:p>
        </p:txBody>
      </p:sp>
      <p:sp>
        <p:nvSpPr>
          <p:cNvPr id="63" name="Reach Customers in                Countries"/>
          <p:cNvSpPr txBox="1"/>
          <p:nvPr/>
        </p:nvSpPr>
        <p:spPr>
          <a:xfrm>
            <a:off x="36086" y="8100954"/>
            <a:ext cx="121644" cy="6755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202" tIns="60202" rIns="60202" bIns="60202" anchor="ctr">
            <a:spAutoFit/>
          </a:bodyPr>
          <a:lstStyle>
            <a:lvl1pPr algn="l">
              <a:defRPr sz="3000" b="0">
                <a:solidFill>
                  <a:srgbClr val="424242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endParaRPr lang="en-US" sz="3600" dirty="0"/>
          </a:p>
        </p:txBody>
      </p:sp>
      <p:sp>
        <p:nvSpPr>
          <p:cNvPr id="64" name="Languages Support"/>
          <p:cNvSpPr txBox="1"/>
          <p:nvPr/>
        </p:nvSpPr>
        <p:spPr>
          <a:xfrm>
            <a:off x="3613826" y="5560567"/>
            <a:ext cx="2365784" cy="6755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202" tIns="60202" rIns="60202" bIns="60202" anchor="ctr">
            <a:spAutoFit/>
          </a:bodyPr>
          <a:lstStyle>
            <a:lvl1pPr algn="l">
              <a:defRPr sz="3000" b="0">
                <a:solidFill>
                  <a:srgbClr val="424242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sz="3600" dirty="0"/>
              <a:t>Languages</a:t>
            </a:r>
          </a:p>
        </p:txBody>
      </p:sp>
      <p:sp>
        <p:nvSpPr>
          <p:cNvPr id="65" name="27"/>
          <p:cNvSpPr txBox="1"/>
          <p:nvPr/>
        </p:nvSpPr>
        <p:spPr>
          <a:xfrm>
            <a:off x="2276397" y="5111010"/>
            <a:ext cx="1323832" cy="15056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202" tIns="60202" rIns="60202" bIns="60202" anchor="ctr">
            <a:spAutoFit/>
          </a:bodyPr>
          <a:lstStyle>
            <a:lvl1pPr algn="l">
              <a:lnSpc>
                <a:spcPct val="120000"/>
              </a:lnSpc>
              <a:defRPr sz="6000" b="0">
                <a:solidFill>
                  <a:srgbClr val="FF9900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sz="8000" dirty="0"/>
              <a:t>27</a:t>
            </a:r>
          </a:p>
        </p:txBody>
      </p:sp>
      <p:sp>
        <p:nvSpPr>
          <p:cNvPr id="66" name="185"/>
          <p:cNvSpPr txBox="1"/>
          <p:nvPr/>
        </p:nvSpPr>
        <p:spPr>
          <a:xfrm>
            <a:off x="4473758" y="7625914"/>
            <a:ext cx="1924959" cy="15056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202" tIns="60202" rIns="60202" bIns="60202" anchor="ctr">
            <a:spAutoFit/>
          </a:bodyPr>
          <a:lstStyle>
            <a:lvl1pPr algn="l">
              <a:lnSpc>
                <a:spcPct val="120000"/>
              </a:lnSpc>
              <a:defRPr sz="6000" b="0">
                <a:solidFill>
                  <a:srgbClr val="FF9900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sz="8000" dirty="0"/>
              <a:t>200</a:t>
            </a:r>
            <a:endParaRPr sz="8000" dirty="0"/>
          </a:p>
        </p:txBody>
      </p:sp>
      <p:sp>
        <p:nvSpPr>
          <p:cNvPr id="67" name="17 Million"/>
          <p:cNvSpPr txBox="1"/>
          <p:nvPr/>
        </p:nvSpPr>
        <p:spPr>
          <a:xfrm>
            <a:off x="18661869" y="4752845"/>
            <a:ext cx="5360193" cy="15056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202" tIns="60202" rIns="60202" bIns="60202" anchor="ctr">
            <a:spAutoFit/>
          </a:bodyPr>
          <a:lstStyle>
            <a:lvl1pPr algn="l">
              <a:lnSpc>
                <a:spcPct val="120000"/>
              </a:lnSpc>
              <a:defRPr sz="6000" b="0">
                <a:solidFill>
                  <a:srgbClr val="FF9900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sz="8000" dirty="0"/>
              <a:t>500 Million</a:t>
            </a:r>
          </a:p>
        </p:txBody>
      </p:sp>
      <p:sp>
        <p:nvSpPr>
          <p:cNvPr id="68" name="Fulfillment Centers"/>
          <p:cNvSpPr txBox="1"/>
          <p:nvPr/>
        </p:nvSpPr>
        <p:spPr>
          <a:xfrm>
            <a:off x="20007713" y="3627827"/>
            <a:ext cx="4121073" cy="744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202" tIns="60202" rIns="60202" bIns="60202" anchor="ctr">
            <a:spAutoFit/>
          </a:bodyPr>
          <a:lstStyle>
            <a:lvl1pPr algn="l">
              <a:lnSpc>
                <a:spcPct val="120000"/>
              </a:lnSpc>
              <a:defRPr sz="3000" b="0">
                <a:solidFill>
                  <a:srgbClr val="424242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sz="3600" dirty="0"/>
              <a:t>Fulfillment Centers</a:t>
            </a:r>
          </a:p>
        </p:txBody>
      </p:sp>
      <p:sp>
        <p:nvSpPr>
          <p:cNvPr id="69" name="Square Meters"/>
          <p:cNvSpPr txBox="1"/>
          <p:nvPr/>
        </p:nvSpPr>
        <p:spPr>
          <a:xfrm>
            <a:off x="20212422" y="6201898"/>
            <a:ext cx="2537306" cy="6755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202" tIns="60202" rIns="60202" bIns="60202" anchor="ctr">
            <a:spAutoFit/>
          </a:bodyPr>
          <a:lstStyle>
            <a:lvl1pPr algn="l">
              <a:defRPr sz="3000" b="0">
                <a:solidFill>
                  <a:srgbClr val="424242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sz="3600" dirty="0"/>
              <a:t>Square feet</a:t>
            </a:r>
          </a:p>
        </p:txBody>
      </p:sp>
      <p:sp>
        <p:nvSpPr>
          <p:cNvPr id="70" name="175"/>
          <p:cNvSpPr txBox="1"/>
          <p:nvPr/>
        </p:nvSpPr>
        <p:spPr>
          <a:xfrm>
            <a:off x="20167322" y="2372376"/>
            <a:ext cx="2526084" cy="15056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202" tIns="60202" rIns="60202" bIns="60202" anchor="ctr">
            <a:spAutoFit/>
          </a:bodyPr>
          <a:lstStyle>
            <a:lvl1pPr algn="l">
              <a:lnSpc>
                <a:spcPct val="120000"/>
              </a:lnSpc>
              <a:defRPr sz="6000" b="0">
                <a:solidFill>
                  <a:srgbClr val="FF9900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sz="8000" dirty="0"/>
              <a:t>400+</a:t>
            </a:r>
            <a:endParaRPr sz="8000" dirty="0"/>
          </a:p>
        </p:txBody>
      </p:sp>
      <p:sp>
        <p:nvSpPr>
          <p:cNvPr id="71" name="Amazon Robotic Units"/>
          <p:cNvSpPr txBox="1"/>
          <p:nvPr/>
        </p:nvSpPr>
        <p:spPr>
          <a:xfrm>
            <a:off x="18537771" y="11610057"/>
            <a:ext cx="4879293" cy="744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202" tIns="60202" rIns="60202" bIns="60202" anchor="ctr">
            <a:spAutoFit/>
          </a:bodyPr>
          <a:lstStyle>
            <a:lvl1pPr>
              <a:lnSpc>
                <a:spcPct val="120000"/>
              </a:lnSpc>
              <a:defRPr sz="3000" b="0">
                <a:solidFill>
                  <a:srgbClr val="424242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pPr>
              <a:defRPr sz="6000"/>
            </a:pPr>
            <a:r>
              <a:rPr lang="en-US" sz="3600" dirty="0"/>
              <a:t> Amazon Robotic Units</a:t>
            </a:r>
          </a:p>
        </p:txBody>
      </p:sp>
      <p:sp>
        <p:nvSpPr>
          <p:cNvPr id="72" name="100,000"/>
          <p:cNvSpPr txBox="1"/>
          <p:nvPr/>
        </p:nvSpPr>
        <p:spPr>
          <a:xfrm>
            <a:off x="18750152" y="10314747"/>
            <a:ext cx="4584340" cy="15056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202" tIns="60202" rIns="60202" bIns="60202" anchor="ctr">
            <a:spAutoFit/>
          </a:bodyPr>
          <a:lstStyle>
            <a:lvl1pPr algn="l">
              <a:lnSpc>
                <a:spcPct val="120000"/>
              </a:lnSpc>
              <a:defRPr sz="6000" b="0">
                <a:solidFill>
                  <a:srgbClr val="FF9900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sz="8000" dirty="0"/>
              <a:t>2</a:t>
            </a:r>
            <a:r>
              <a:rPr sz="8000" dirty="0"/>
              <a:t>00</a:t>
            </a:r>
            <a:r>
              <a:rPr lang="en-US" sz="8000" dirty="0"/>
              <a:t>.</a:t>
            </a:r>
            <a:r>
              <a:rPr sz="8000" dirty="0"/>
              <a:t>000</a:t>
            </a:r>
            <a:r>
              <a:rPr lang="en-US" sz="8000" dirty="0"/>
              <a:t>+</a:t>
            </a:r>
            <a:endParaRPr sz="8000" dirty="0"/>
          </a:p>
        </p:txBody>
      </p:sp>
      <p:sp>
        <p:nvSpPr>
          <p:cNvPr id="73" name="Air Cargo"/>
          <p:cNvSpPr txBox="1"/>
          <p:nvPr/>
        </p:nvSpPr>
        <p:spPr>
          <a:xfrm>
            <a:off x="19968130" y="8622755"/>
            <a:ext cx="3471856" cy="744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202" tIns="60202" rIns="60202" bIns="60202" anchor="ctr">
            <a:spAutoFit/>
          </a:bodyPr>
          <a:lstStyle>
            <a:lvl1pPr algn="l">
              <a:lnSpc>
                <a:spcPct val="120000"/>
              </a:lnSpc>
              <a:defRPr sz="3000" b="0">
                <a:solidFill>
                  <a:srgbClr val="424242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pPr>
              <a:defRPr sz="6000"/>
            </a:pPr>
            <a:r>
              <a:rPr lang="en-US" sz="3600" dirty="0"/>
              <a:t>Air cargo planes</a:t>
            </a:r>
          </a:p>
        </p:txBody>
      </p:sp>
      <p:sp>
        <p:nvSpPr>
          <p:cNvPr id="74" name="40"/>
          <p:cNvSpPr txBox="1"/>
          <p:nvPr/>
        </p:nvSpPr>
        <p:spPr>
          <a:xfrm>
            <a:off x="21080543" y="7442734"/>
            <a:ext cx="2526084" cy="15056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202" tIns="60202" rIns="60202" bIns="60202" anchor="ctr">
            <a:spAutoFit/>
          </a:bodyPr>
          <a:lstStyle>
            <a:lvl1pPr algn="l">
              <a:lnSpc>
                <a:spcPct val="120000"/>
              </a:lnSpc>
              <a:defRPr sz="6000" b="0">
                <a:solidFill>
                  <a:srgbClr val="FF9900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sz="8000" dirty="0"/>
              <a:t>100+</a:t>
            </a:r>
            <a:endParaRPr sz="8000" dirty="0"/>
          </a:p>
        </p:txBody>
      </p:sp>
      <p:sp>
        <p:nvSpPr>
          <p:cNvPr id="75" name="610,000+"/>
          <p:cNvSpPr txBox="1"/>
          <p:nvPr/>
        </p:nvSpPr>
        <p:spPr>
          <a:xfrm>
            <a:off x="1903808" y="10049528"/>
            <a:ext cx="5961320" cy="15056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202" tIns="60202" rIns="60202" bIns="60202" anchor="ctr">
            <a:spAutoFit/>
          </a:bodyPr>
          <a:lstStyle>
            <a:lvl1pPr algn="l">
              <a:lnSpc>
                <a:spcPct val="120000"/>
              </a:lnSpc>
              <a:defRPr sz="6000" b="0">
                <a:solidFill>
                  <a:srgbClr val="FF9900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sz="8000" dirty="0"/>
              <a:t>300 Million+</a:t>
            </a:r>
            <a:endParaRPr sz="8000" dirty="0"/>
          </a:p>
        </p:txBody>
      </p:sp>
      <p:sp>
        <p:nvSpPr>
          <p:cNvPr id="76" name="Worldwide Employees"/>
          <p:cNvSpPr txBox="1"/>
          <p:nvPr/>
        </p:nvSpPr>
        <p:spPr>
          <a:xfrm>
            <a:off x="6503086" y="11560039"/>
            <a:ext cx="2336930" cy="6755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202" tIns="60202" rIns="60202" bIns="60202" anchor="ctr">
            <a:spAutoFit/>
          </a:bodyPr>
          <a:lstStyle>
            <a:lvl1pPr algn="l">
              <a:defRPr sz="3000" b="0">
                <a:solidFill>
                  <a:srgbClr val="424242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sz="3600" dirty="0">
                <a:cs typeface="Arial" panose="020B0604020202020204" pitchFamily="34" charset="0"/>
              </a:rPr>
              <a:t>Customers</a:t>
            </a:r>
            <a:endParaRPr lang="en-US" sz="3600" baseline="30000" dirty="0">
              <a:solidFill>
                <a:srgbClr val="3039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Amazon Robotic Units"/>
          <p:cNvSpPr txBox="1"/>
          <p:nvPr/>
        </p:nvSpPr>
        <p:spPr>
          <a:xfrm>
            <a:off x="12106699" y="12176977"/>
            <a:ext cx="3393309" cy="744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202" tIns="60202" rIns="60202" bIns="60202" anchor="ctr">
            <a:spAutoFit/>
          </a:bodyPr>
          <a:lstStyle>
            <a:lvl1pPr>
              <a:lnSpc>
                <a:spcPct val="120000"/>
              </a:lnSpc>
              <a:defRPr sz="3000" b="0">
                <a:solidFill>
                  <a:srgbClr val="424242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pPr>
              <a:defRPr sz="6000"/>
            </a:pPr>
            <a:r>
              <a:rPr lang="en-US" sz="3600" dirty="0"/>
              <a:t>Prime Members</a:t>
            </a:r>
          </a:p>
        </p:txBody>
      </p:sp>
      <p:sp>
        <p:nvSpPr>
          <p:cNvPr id="78" name="100,000"/>
          <p:cNvSpPr txBox="1"/>
          <p:nvPr/>
        </p:nvSpPr>
        <p:spPr>
          <a:xfrm>
            <a:off x="10563378" y="10964807"/>
            <a:ext cx="5961320" cy="15056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202" tIns="60202" rIns="60202" bIns="60202" anchor="ctr">
            <a:spAutoFit/>
          </a:bodyPr>
          <a:lstStyle>
            <a:lvl1pPr algn="l">
              <a:lnSpc>
                <a:spcPct val="120000"/>
              </a:lnSpc>
              <a:defRPr sz="6000" b="0">
                <a:solidFill>
                  <a:srgbClr val="FF9900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en-US" sz="8000" dirty="0"/>
              <a:t>2</a:t>
            </a:r>
            <a:r>
              <a:rPr sz="8000" dirty="0"/>
              <a:t>00</a:t>
            </a:r>
            <a:r>
              <a:rPr lang="en-US" sz="8000" dirty="0"/>
              <a:t> Million+</a:t>
            </a:r>
            <a:endParaRPr sz="8000" dirty="0"/>
          </a:p>
        </p:txBody>
      </p:sp>
      <p:sp>
        <p:nvSpPr>
          <p:cNvPr id="81" name="TextBox 80"/>
          <p:cNvSpPr txBox="1"/>
          <p:nvPr/>
        </p:nvSpPr>
        <p:spPr>
          <a:xfrm>
            <a:off x="828702" y="13392993"/>
            <a:ext cx="140945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bg2"/>
              </a:buClr>
              <a:buSzPct val="80000"/>
            </a:pPr>
            <a:r>
              <a:rPr lang="en-US" sz="1800" baseline="30000" dirty="0">
                <a:solidFill>
                  <a:srgbClr val="3039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solidFill>
                  <a:srgbClr val="3039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close of Q4 2017. Active customer accounts represent accounts that have placed an order during the preceding 12-month period</a:t>
            </a:r>
          </a:p>
        </p:txBody>
      </p:sp>
      <p:sp>
        <p:nvSpPr>
          <p:cNvPr id="2" name="Rectangle 1"/>
          <p:cNvSpPr/>
          <p:nvPr/>
        </p:nvSpPr>
        <p:spPr>
          <a:xfrm>
            <a:off x="6440670" y="7963801"/>
            <a:ext cx="2109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24242"/>
                </a:solidFill>
                <a:latin typeface="Amazon Ember"/>
                <a:ea typeface="Amazon Ember"/>
                <a:cs typeface="Amazon Ember"/>
                <a:sym typeface="Amazon Ember"/>
              </a:rPr>
              <a:t>countries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35F3FFB-751B-44BC-A388-47477F34819E}"/>
              </a:ext>
            </a:extLst>
          </p:cNvPr>
          <p:cNvSpPr txBox="1"/>
          <p:nvPr/>
        </p:nvSpPr>
        <p:spPr>
          <a:xfrm>
            <a:off x="-254408" y="362981"/>
            <a:ext cx="244549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0" b="1" dirty="0">
                <a:latin typeface="Amazon VN"/>
              </a:rPr>
              <a:t>Amazon’s Global Network </a:t>
            </a:r>
          </a:p>
          <a:p>
            <a:pPr algn="ctr"/>
            <a:r>
              <a:rPr lang="en-US" sz="7000" b="1" dirty="0">
                <a:latin typeface="Amazon VN"/>
              </a:rPr>
              <a:t>Supports Sellers To Sell Globally</a:t>
            </a:r>
          </a:p>
        </p:txBody>
      </p:sp>
    </p:spTree>
    <p:extLst>
      <p:ext uri="{BB962C8B-B14F-4D97-AF65-F5344CB8AC3E}">
        <p14:creationId xmlns:p14="http://schemas.microsoft.com/office/powerpoint/2010/main" val="1744976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31669-95BE-4429-AF5C-2BF9D5C17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000" dirty="0">
                <a:solidFill>
                  <a:schemeClr val="tx1"/>
                </a:solidFill>
                <a:latin typeface="Amazon VN"/>
                <a:ea typeface="+mn-ea"/>
                <a:cs typeface="+mn-cs"/>
              </a:rPr>
              <a:t>Made-in-Vietnam Go Global on Amazon </a:t>
            </a:r>
          </a:p>
        </p:txBody>
      </p:sp>
      <p:sp>
        <p:nvSpPr>
          <p:cNvPr id="32" name="object 11">
            <a:extLst>
              <a:ext uri="{FF2B5EF4-FFF2-40B4-BE49-F238E27FC236}">
                <a16:creationId xmlns:a16="http://schemas.microsoft.com/office/drawing/2014/main" id="{D4067519-BA2D-4924-BC57-A5E675F269E7}"/>
              </a:ext>
            </a:extLst>
          </p:cNvPr>
          <p:cNvSpPr/>
          <p:nvPr/>
        </p:nvSpPr>
        <p:spPr>
          <a:xfrm>
            <a:off x="968616" y="4800499"/>
            <a:ext cx="3934460" cy="4941570"/>
          </a:xfrm>
          <a:custGeom>
            <a:avLst/>
            <a:gdLst/>
            <a:ahLst/>
            <a:cxnLst/>
            <a:rect l="l" t="t" r="r" b="b"/>
            <a:pathLst>
              <a:path w="3934460" h="4941570">
                <a:moveTo>
                  <a:pt x="3544645" y="0"/>
                </a:moveTo>
                <a:lnTo>
                  <a:pt x="389213" y="0"/>
                </a:lnTo>
                <a:lnTo>
                  <a:pt x="340391" y="3032"/>
                </a:lnTo>
                <a:lnTo>
                  <a:pt x="293378" y="11886"/>
                </a:lnTo>
                <a:lnTo>
                  <a:pt x="248540" y="26198"/>
                </a:lnTo>
                <a:lnTo>
                  <a:pt x="206242" y="45602"/>
                </a:lnTo>
                <a:lnTo>
                  <a:pt x="166847" y="69734"/>
                </a:lnTo>
                <a:lnTo>
                  <a:pt x="130721" y="98229"/>
                </a:lnTo>
                <a:lnTo>
                  <a:pt x="98228" y="130722"/>
                </a:lnTo>
                <a:lnTo>
                  <a:pt x="69733" y="166849"/>
                </a:lnTo>
                <a:lnTo>
                  <a:pt x="45602" y="206245"/>
                </a:lnTo>
                <a:lnTo>
                  <a:pt x="26198" y="248545"/>
                </a:lnTo>
                <a:lnTo>
                  <a:pt x="11886" y="293385"/>
                </a:lnTo>
                <a:lnTo>
                  <a:pt x="3032" y="340399"/>
                </a:lnTo>
                <a:lnTo>
                  <a:pt x="0" y="389223"/>
                </a:lnTo>
                <a:lnTo>
                  <a:pt x="0" y="4552343"/>
                </a:lnTo>
                <a:lnTo>
                  <a:pt x="3032" y="4601165"/>
                </a:lnTo>
                <a:lnTo>
                  <a:pt x="11886" y="4648177"/>
                </a:lnTo>
                <a:lnTo>
                  <a:pt x="26198" y="4693015"/>
                </a:lnTo>
                <a:lnTo>
                  <a:pt x="45602" y="4735314"/>
                </a:lnTo>
                <a:lnTo>
                  <a:pt x="69733" y="4774709"/>
                </a:lnTo>
                <a:lnTo>
                  <a:pt x="98228" y="4810835"/>
                </a:lnTo>
                <a:lnTo>
                  <a:pt x="130721" y="4843327"/>
                </a:lnTo>
                <a:lnTo>
                  <a:pt x="166847" y="4871822"/>
                </a:lnTo>
                <a:lnTo>
                  <a:pt x="206242" y="4895953"/>
                </a:lnTo>
                <a:lnTo>
                  <a:pt x="248540" y="4915357"/>
                </a:lnTo>
                <a:lnTo>
                  <a:pt x="293378" y="4929669"/>
                </a:lnTo>
                <a:lnTo>
                  <a:pt x="340391" y="4938523"/>
                </a:lnTo>
                <a:lnTo>
                  <a:pt x="389213" y="4941556"/>
                </a:lnTo>
                <a:lnTo>
                  <a:pt x="3544645" y="4941556"/>
                </a:lnTo>
                <a:lnTo>
                  <a:pt x="3593468" y="4938523"/>
                </a:lnTo>
                <a:lnTo>
                  <a:pt x="3640480" y="4929669"/>
                </a:lnTo>
                <a:lnTo>
                  <a:pt x="3685318" y="4915357"/>
                </a:lnTo>
                <a:lnTo>
                  <a:pt x="3727617" y="4895953"/>
                </a:lnTo>
                <a:lnTo>
                  <a:pt x="3767012" y="4871822"/>
                </a:lnTo>
                <a:lnTo>
                  <a:pt x="3803138" y="4843327"/>
                </a:lnTo>
                <a:lnTo>
                  <a:pt x="3835630" y="4810835"/>
                </a:lnTo>
                <a:lnTo>
                  <a:pt x="3864125" y="4774709"/>
                </a:lnTo>
                <a:lnTo>
                  <a:pt x="3888256" y="4735314"/>
                </a:lnTo>
                <a:lnTo>
                  <a:pt x="3907660" y="4693015"/>
                </a:lnTo>
                <a:lnTo>
                  <a:pt x="3921972" y="4648177"/>
                </a:lnTo>
                <a:lnTo>
                  <a:pt x="3930826" y="4601165"/>
                </a:lnTo>
                <a:lnTo>
                  <a:pt x="3933859" y="4552343"/>
                </a:lnTo>
                <a:lnTo>
                  <a:pt x="3933859" y="389223"/>
                </a:lnTo>
                <a:lnTo>
                  <a:pt x="3930826" y="340399"/>
                </a:lnTo>
                <a:lnTo>
                  <a:pt x="3921972" y="293385"/>
                </a:lnTo>
                <a:lnTo>
                  <a:pt x="3907660" y="248545"/>
                </a:lnTo>
                <a:lnTo>
                  <a:pt x="3888256" y="206245"/>
                </a:lnTo>
                <a:lnTo>
                  <a:pt x="3864125" y="166849"/>
                </a:lnTo>
                <a:lnTo>
                  <a:pt x="3835630" y="130722"/>
                </a:lnTo>
                <a:lnTo>
                  <a:pt x="3803138" y="98229"/>
                </a:lnTo>
                <a:lnTo>
                  <a:pt x="3767012" y="69734"/>
                </a:lnTo>
                <a:lnTo>
                  <a:pt x="3727617" y="45602"/>
                </a:lnTo>
                <a:lnTo>
                  <a:pt x="3685318" y="26198"/>
                </a:lnTo>
                <a:lnTo>
                  <a:pt x="3640480" y="11886"/>
                </a:lnTo>
                <a:lnTo>
                  <a:pt x="3593468" y="3032"/>
                </a:lnTo>
                <a:lnTo>
                  <a:pt x="3544645" y="0"/>
                </a:lnTo>
                <a:close/>
              </a:path>
            </a:pathLst>
          </a:custGeom>
          <a:solidFill>
            <a:srgbClr val="252E3C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6706CE2B-03D1-4178-A0EE-E2D53B42F3CB}"/>
              </a:ext>
            </a:extLst>
          </p:cNvPr>
          <p:cNvSpPr txBox="1"/>
          <p:nvPr/>
        </p:nvSpPr>
        <p:spPr>
          <a:xfrm>
            <a:off x="1072887" y="8174015"/>
            <a:ext cx="2330422" cy="15408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defTabSz="914400">
              <a:spcBef>
                <a:spcPts val="135"/>
              </a:spcBef>
            </a:pPr>
            <a:r>
              <a:rPr lang="vi-VN" sz="9900" b="1" spc="-969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lang="en-US" sz="9900" b="1" spc="-969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endParaRPr sz="99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34" name="object 15">
            <a:extLst>
              <a:ext uri="{FF2B5EF4-FFF2-40B4-BE49-F238E27FC236}">
                <a16:creationId xmlns:a16="http://schemas.microsoft.com/office/drawing/2014/main" id="{A9951474-0A19-42E0-B88F-65C0F7A2DBD5}"/>
              </a:ext>
            </a:extLst>
          </p:cNvPr>
          <p:cNvGrpSpPr/>
          <p:nvPr/>
        </p:nvGrpSpPr>
        <p:grpSpPr>
          <a:xfrm>
            <a:off x="1024948" y="3484305"/>
            <a:ext cx="3820160" cy="5168265"/>
            <a:chOff x="582181" y="2335258"/>
            <a:chExt cx="3820160" cy="5168265"/>
          </a:xfrm>
        </p:grpSpPr>
        <p:pic>
          <p:nvPicPr>
            <p:cNvPr id="35" name="object 16">
              <a:extLst>
                <a:ext uri="{FF2B5EF4-FFF2-40B4-BE49-F238E27FC236}">
                  <a16:creationId xmlns:a16="http://schemas.microsoft.com/office/drawing/2014/main" id="{51E69F5D-1755-4C7B-831B-CFB30C8877D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2181" y="4442587"/>
              <a:ext cx="3819778" cy="3060848"/>
            </a:xfrm>
            <a:prstGeom prst="rect">
              <a:avLst/>
            </a:prstGeom>
          </p:spPr>
        </p:pic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9546041C-E7E0-433E-925D-CFDF66753E3A}"/>
                </a:ext>
              </a:extLst>
            </p:cNvPr>
            <p:cNvSpPr/>
            <p:nvPr/>
          </p:nvSpPr>
          <p:spPr>
            <a:xfrm>
              <a:off x="961867" y="3046925"/>
              <a:ext cx="3061970" cy="3977004"/>
            </a:xfrm>
            <a:custGeom>
              <a:avLst/>
              <a:gdLst/>
              <a:ahLst/>
              <a:cxnLst/>
              <a:rect l="l" t="t" r="r" b="b"/>
              <a:pathLst>
                <a:path w="3061970" h="3977004">
                  <a:moveTo>
                    <a:pt x="2672609" y="0"/>
                  </a:moveTo>
                  <a:lnTo>
                    <a:pt x="389223" y="0"/>
                  </a:lnTo>
                  <a:lnTo>
                    <a:pt x="340399" y="3032"/>
                  </a:lnTo>
                  <a:lnTo>
                    <a:pt x="293385" y="11886"/>
                  </a:lnTo>
                  <a:lnTo>
                    <a:pt x="248545" y="26198"/>
                  </a:lnTo>
                  <a:lnTo>
                    <a:pt x="206245" y="45602"/>
                  </a:lnTo>
                  <a:lnTo>
                    <a:pt x="166849" y="69734"/>
                  </a:lnTo>
                  <a:lnTo>
                    <a:pt x="130722" y="98229"/>
                  </a:lnTo>
                  <a:lnTo>
                    <a:pt x="98229" y="130722"/>
                  </a:lnTo>
                  <a:lnTo>
                    <a:pt x="69734" y="166849"/>
                  </a:lnTo>
                  <a:lnTo>
                    <a:pt x="45602" y="206245"/>
                  </a:lnTo>
                  <a:lnTo>
                    <a:pt x="26198" y="248545"/>
                  </a:lnTo>
                  <a:lnTo>
                    <a:pt x="11886" y="293385"/>
                  </a:lnTo>
                  <a:lnTo>
                    <a:pt x="3032" y="340399"/>
                  </a:lnTo>
                  <a:lnTo>
                    <a:pt x="0" y="389223"/>
                  </a:lnTo>
                  <a:lnTo>
                    <a:pt x="0" y="3044587"/>
                  </a:lnTo>
                  <a:lnTo>
                    <a:pt x="3032" y="3093412"/>
                  </a:lnTo>
                  <a:lnTo>
                    <a:pt x="11886" y="3140426"/>
                  </a:lnTo>
                  <a:lnTo>
                    <a:pt x="26198" y="3185266"/>
                  </a:lnTo>
                  <a:lnTo>
                    <a:pt x="45602" y="3227566"/>
                  </a:lnTo>
                  <a:lnTo>
                    <a:pt x="69734" y="3266961"/>
                  </a:lnTo>
                  <a:lnTo>
                    <a:pt x="98229" y="3303088"/>
                  </a:lnTo>
                  <a:lnTo>
                    <a:pt x="130722" y="3335582"/>
                  </a:lnTo>
                  <a:lnTo>
                    <a:pt x="166849" y="3364077"/>
                  </a:lnTo>
                  <a:lnTo>
                    <a:pt x="206245" y="3388208"/>
                  </a:lnTo>
                  <a:lnTo>
                    <a:pt x="248545" y="3407613"/>
                  </a:lnTo>
                  <a:lnTo>
                    <a:pt x="293385" y="3421924"/>
                  </a:lnTo>
                  <a:lnTo>
                    <a:pt x="340399" y="3430779"/>
                  </a:lnTo>
                  <a:lnTo>
                    <a:pt x="389223" y="3433811"/>
                  </a:lnTo>
                  <a:lnTo>
                    <a:pt x="1157504" y="3433811"/>
                  </a:lnTo>
                  <a:lnTo>
                    <a:pt x="1468918" y="3937230"/>
                  </a:lnTo>
                  <a:lnTo>
                    <a:pt x="1497379" y="3966615"/>
                  </a:lnTo>
                  <a:lnTo>
                    <a:pt x="1530912" y="3976410"/>
                  </a:lnTo>
                  <a:lnTo>
                    <a:pt x="1564447" y="3966615"/>
                  </a:lnTo>
                  <a:lnTo>
                    <a:pt x="1592914" y="3937230"/>
                  </a:lnTo>
                  <a:lnTo>
                    <a:pt x="1904318" y="3433811"/>
                  </a:lnTo>
                  <a:lnTo>
                    <a:pt x="2672609" y="3433811"/>
                  </a:lnTo>
                  <a:lnTo>
                    <a:pt x="2721431" y="3430779"/>
                  </a:lnTo>
                  <a:lnTo>
                    <a:pt x="2768444" y="3421924"/>
                  </a:lnTo>
                  <a:lnTo>
                    <a:pt x="2813282" y="3407613"/>
                  </a:lnTo>
                  <a:lnTo>
                    <a:pt x="2855580" y="3388208"/>
                  </a:lnTo>
                  <a:lnTo>
                    <a:pt x="2894975" y="3364077"/>
                  </a:lnTo>
                  <a:lnTo>
                    <a:pt x="2931101" y="3335582"/>
                  </a:lnTo>
                  <a:lnTo>
                    <a:pt x="2963594" y="3303088"/>
                  </a:lnTo>
                  <a:lnTo>
                    <a:pt x="2992089" y="3266961"/>
                  </a:lnTo>
                  <a:lnTo>
                    <a:pt x="3016220" y="3227566"/>
                  </a:lnTo>
                  <a:lnTo>
                    <a:pt x="3035624" y="3185266"/>
                  </a:lnTo>
                  <a:lnTo>
                    <a:pt x="3049936" y="3140426"/>
                  </a:lnTo>
                  <a:lnTo>
                    <a:pt x="3058790" y="3093412"/>
                  </a:lnTo>
                  <a:lnTo>
                    <a:pt x="3061823" y="3044587"/>
                  </a:lnTo>
                  <a:lnTo>
                    <a:pt x="3061823" y="389223"/>
                  </a:lnTo>
                  <a:lnTo>
                    <a:pt x="3058790" y="340399"/>
                  </a:lnTo>
                  <a:lnTo>
                    <a:pt x="3049936" y="293385"/>
                  </a:lnTo>
                  <a:lnTo>
                    <a:pt x="3035624" y="248545"/>
                  </a:lnTo>
                  <a:lnTo>
                    <a:pt x="3016220" y="206245"/>
                  </a:lnTo>
                  <a:lnTo>
                    <a:pt x="2992089" y="166849"/>
                  </a:lnTo>
                  <a:lnTo>
                    <a:pt x="2963594" y="130722"/>
                  </a:lnTo>
                  <a:lnTo>
                    <a:pt x="2931101" y="98229"/>
                  </a:lnTo>
                  <a:lnTo>
                    <a:pt x="2894975" y="69734"/>
                  </a:lnTo>
                  <a:lnTo>
                    <a:pt x="2855580" y="45602"/>
                  </a:lnTo>
                  <a:lnTo>
                    <a:pt x="2813282" y="26198"/>
                  </a:lnTo>
                  <a:lnTo>
                    <a:pt x="2768444" y="11886"/>
                  </a:lnTo>
                  <a:lnTo>
                    <a:pt x="2721431" y="3032"/>
                  </a:lnTo>
                  <a:lnTo>
                    <a:pt x="2672609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defTabSz="914400"/>
              <a:endParaRPr sz="1800" dirty="0">
                <a:solidFill>
                  <a:prstClr val="black"/>
                </a:solidFill>
                <a:latin typeface="Arial"/>
              </a:endParaRPr>
            </a:p>
          </p:txBody>
        </p:sp>
        <p:pic>
          <p:nvPicPr>
            <p:cNvPr id="37" name="object 18">
              <a:extLst>
                <a:ext uri="{FF2B5EF4-FFF2-40B4-BE49-F238E27FC236}">
                  <a16:creationId xmlns:a16="http://schemas.microsoft.com/office/drawing/2014/main" id="{504E2587-1473-4160-BA2D-EE08E0A394E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2341" y="2335258"/>
              <a:ext cx="1382156" cy="1382156"/>
            </a:xfrm>
            <a:prstGeom prst="rect">
              <a:avLst/>
            </a:prstGeom>
          </p:spPr>
        </p:pic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72F2836F-EC2E-41DD-B027-7F802A318587}"/>
                </a:ext>
              </a:extLst>
            </p:cNvPr>
            <p:cNvSpPr/>
            <p:nvPr/>
          </p:nvSpPr>
          <p:spPr>
            <a:xfrm>
              <a:off x="2036124" y="2471130"/>
              <a:ext cx="970280" cy="970280"/>
            </a:xfrm>
            <a:custGeom>
              <a:avLst/>
              <a:gdLst/>
              <a:ahLst/>
              <a:cxnLst/>
              <a:rect l="l" t="t" r="r" b="b"/>
              <a:pathLst>
                <a:path w="970280" h="970279">
                  <a:moveTo>
                    <a:pt x="485137" y="0"/>
                  </a:moveTo>
                  <a:lnTo>
                    <a:pt x="438482" y="2225"/>
                  </a:lnTo>
                  <a:lnTo>
                    <a:pt x="393069" y="8763"/>
                  </a:lnTo>
                  <a:lnTo>
                    <a:pt x="349100" y="19410"/>
                  </a:lnTo>
                  <a:lnTo>
                    <a:pt x="306780" y="33961"/>
                  </a:lnTo>
                  <a:lnTo>
                    <a:pt x="266316" y="52211"/>
                  </a:lnTo>
                  <a:lnTo>
                    <a:pt x="227911" y="73955"/>
                  </a:lnTo>
                  <a:lnTo>
                    <a:pt x="191771" y="98988"/>
                  </a:lnTo>
                  <a:lnTo>
                    <a:pt x="158101" y="127105"/>
                  </a:lnTo>
                  <a:lnTo>
                    <a:pt x="127105" y="158101"/>
                  </a:lnTo>
                  <a:lnTo>
                    <a:pt x="98988" y="191771"/>
                  </a:lnTo>
                  <a:lnTo>
                    <a:pt x="73955" y="227911"/>
                  </a:lnTo>
                  <a:lnTo>
                    <a:pt x="52211" y="266316"/>
                  </a:lnTo>
                  <a:lnTo>
                    <a:pt x="33961" y="306780"/>
                  </a:lnTo>
                  <a:lnTo>
                    <a:pt x="19410" y="349100"/>
                  </a:lnTo>
                  <a:lnTo>
                    <a:pt x="8763" y="393069"/>
                  </a:lnTo>
                  <a:lnTo>
                    <a:pt x="2225" y="438482"/>
                  </a:lnTo>
                  <a:lnTo>
                    <a:pt x="0" y="485137"/>
                  </a:lnTo>
                  <a:lnTo>
                    <a:pt x="2225" y="531791"/>
                  </a:lnTo>
                  <a:lnTo>
                    <a:pt x="8763" y="577205"/>
                  </a:lnTo>
                  <a:lnTo>
                    <a:pt x="19410" y="621174"/>
                  </a:lnTo>
                  <a:lnTo>
                    <a:pt x="33961" y="663493"/>
                  </a:lnTo>
                  <a:lnTo>
                    <a:pt x="52211" y="703957"/>
                  </a:lnTo>
                  <a:lnTo>
                    <a:pt x="73955" y="742362"/>
                  </a:lnTo>
                  <a:lnTo>
                    <a:pt x="98988" y="778502"/>
                  </a:lnTo>
                  <a:lnTo>
                    <a:pt x="127105" y="812172"/>
                  </a:lnTo>
                  <a:lnTo>
                    <a:pt x="158101" y="843168"/>
                  </a:lnTo>
                  <a:lnTo>
                    <a:pt x="191771" y="871285"/>
                  </a:lnTo>
                  <a:lnTo>
                    <a:pt x="227911" y="896318"/>
                  </a:lnTo>
                  <a:lnTo>
                    <a:pt x="266316" y="918062"/>
                  </a:lnTo>
                  <a:lnTo>
                    <a:pt x="306780" y="936312"/>
                  </a:lnTo>
                  <a:lnTo>
                    <a:pt x="349100" y="950863"/>
                  </a:lnTo>
                  <a:lnTo>
                    <a:pt x="393069" y="961510"/>
                  </a:lnTo>
                  <a:lnTo>
                    <a:pt x="438482" y="968049"/>
                  </a:lnTo>
                  <a:lnTo>
                    <a:pt x="485137" y="970274"/>
                  </a:lnTo>
                  <a:lnTo>
                    <a:pt x="531791" y="968049"/>
                  </a:lnTo>
                  <a:lnTo>
                    <a:pt x="577205" y="961510"/>
                  </a:lnTo>
                  <a:lnTo>
                    <a:pt x="621174" y="950863"/>
                  </a:lnTo>
                  <a:lnTo>
                    <a:pt x="663493" y="936312"/>
                  </a:lnTo>
                  <a:lnTo>
                    <a:pt x="703957" y="918062"/>
                  </a:lnTo>
                  <a:lnTo>
                    <a:pt x="742362" y="896318"/>
                  </a:lnTo>
                  <a:lnTo>
                    <a:pt x="778502" y="871285"/>
                  </a:lnTo>
                  <a:lnTo>
                    <a:pt x="812172" y="843168"/>
                  </a:lnTo>
                  <a:lnTo>
                    <a:pt x="843168" y="812172"/>
                  </a:lnTo>
                  <a:lnTo>
                    <a:pt x="871285" y="778502"/>
                  </a:lnTo>
                  <a:lnTo>
                    <a:pt x="896318" y="742362"/>
                  </a:lnTo>
                  <a:lnTo>
                    <a:pt x="918062" y="703957"/>
                  </a:lnTo>
                  <a:lnTo>
                    <a:pt x="936312" y="663493"/>
                  </a:lnTo>
                  <a:lnTo>
                    <a:pt x="950863" y="621174"/>
                  </a:lnTo>
                  <a:lnTo>
                    <a:pt x="961510" y="577205"/>
                  </a:lnTo>
                  <a:lnTo>
                    <a:pt x="968049" y="531791"/>
                  </a:lnTo>
                  <a:lnTo>
                    <a:pt x="970274" y="485137"/>
                  </a:lnTo>
                  <a:lnTo>
                    <a:pt x="968049" y="438482"/>
                  </a:lnTo>
                  <a:lnTo>
                    <a:pt x="961510" y="393069"/>
                  </a:lnTo>
                  <a:lnTo>
                    <a:pt x="950863" y="349100"/>
                  </a:lnTo>
                  <a:lnTo>
                    <a:pt x="936312" y="306780"/>
                  </a:lnTo>
                  <a:lnTo>
                    <a:pt x="918062" y="266316"/>
                  </a:lnTo>
                  <a:lnTo>
                    <a:pt x="896318" y="227911"/>
                  </a:lnTo>
                  <a:lnTo>
                    <a:pt x="871285" y="191771"/>
                  </a:lnTo>
                  <a:lnTo>
                    <a:pt x="843168" y="158101"/>
                  </a:lnTo>
                  <a:lnTo>
                    <a:pt x="812172" y="127105"/>
                  </a:lnTo>
                  <a:lnTo>
                    <a:pt x="778502" y="98988"/>
                  </a:lnTo>
                  <a:lnTo>
                    <a:pt x="742362" y="73955"/>
                  </a:lnTo>
                  <a:lnTo>
                    <a:pt x="703957" y="52211"/>
                  </a:lnTo>
                  <a:lnTo>
                    <a:pt x="663493" y="33961"/>
                  </a:lnTo>
                  <a:lnTo>
                    <a:pt x="621174" y="19410"/>
                  </a:lnTo>
                  <a:lnTo>
                    <a:pt x="577205" y="8763"/>
                  </a:lnTo>
                  <a:lnTo>
                    <a:pt x="531791" y="2225"/>
                  </a:lnTo>
                  <a:lnTo>
                    <a:pt x="485137" y="0"/>
                  </a:lnTo>
                  <a:close/>
                </a:path>
              </a:pathLst>
            </a:custGeom>
            <a:solidFill>
              <a:srgbClr val="252E3C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A6DB1092-9B59-4A99-BDCC-662249881BD1}"/>
                </a:ext>
              </a:extLst>
            </p:cNvPr>
            <p:cNvSpPr/>
            <p:nvPr/>
          </p:nvSpPr>
          <p:spPr>
            <a:xfrm>
              <a:off x="2247963" y="2663640"/>
              <a:ext cx="494665" cy="494665"/>
            </a:xfrm>
            <a:custGeom>
              <a:avLst/>
              <a:gdLst/>
              <a:ahLst/>
              <a:cxnLst/>
              <a:rect l="l" t="t" r="r" b="b"/>
              <a:pathLst>
                <a:path w="494664" h="494664">
                  <a:moveTo>
                    <a:pt x="311391" y="264287"/>
                  </a:moveTo>
                  <a:lnTo>
                    <a:pt x="307682" y="245960"/>
                  </a:lnTo>
                  <a:lnTo>
                    <a:pt x="297573" y="230974"/>
                  </a:lnTo>
                  <a:lnTo>
                    <a:pt x="282600" y="220878"/>
                  </a:lnTo>
                  <a:lnTo>
                    <a:pt x="264274" y="217170"/>
                  </a:lnTo>
                  <a:lnTo>
                    <a:pt x="259930" y="217170"/>
                  </a:lnTo>
                  <a:lnTo>
                    <a:pt x="255778" y="217779"/>
                  </a:lnTo>
                  <a:lnTo>
                    <a:pt x="251739" y="218884"/>
                  </a:lnTo>
                  <a:lnTo>
                    <a:pt x="120510" y="87655"/>
                  </a:lnTo>
                  <a:lnTo>
                    <a:pt x="123329" y="66421"/>
                  </a:lnTo>
                  <a:lnTo>
                    <a:pt x="56921" y="0"/>
                  </a:lnTo>
                  <a:lnTo>
                    <a:pt x="50241" y="50253"/>
                  </a:lnTo>
                  <a:lnTo>
                    <a:pt x="0" y="56921"/>
                  </a:lnTo>
                  <a:lnTo>
                    <a:pt x="66421" y="123342"/>
                  </a:lnTo>
                  <a:lnTo>
                    <a:pt x="87655" y="120510"/>
                  </a:lnTo>
                  <a:lnTo>
                    <a:pt x="218884" y="251739"/>
                  </a:lnTo>
                  <a:lnTo>
                    <a:pt x="217766" y="255689"/>
                  </a:lnTo>
                  <a:lnTo>
                    <a:pt x="217170" y="259930"/>
                  </a:lnTo>
                  <a:lnTo>
                    <a:pt x="217170" y="264287"/>
                  </a:lnTo>
                  <a:lnTo>
                    <a:pt x="220865" y="282600"/>
                  </a:lnTo>
                  <a:lnTo>
                    <a:pt x="230974" y="297586"/>
                  </a:lnTo>
                  <a:lnTo>
                    <a:pt x="245948" y="307682"/>
                  </a:lnTo>
                  <a:lnTo>
                    <a:pt x="264274" y="311391"/>
                  </a:lnTo>
                  <a:lnTo>
                    <a:pt x="282600" y="307682"/>
                  </a:lnTo>
                  <a:lnTo>
                    <a:pt x="297573" y="297586"/>
                  </a:lnTo>
                  <a:lnTo>
                    <a:pt x="307682" y="282600"/>
                  </a:lnTo>
                  <a:lnTo>
                    <a:pt x="311391" y="264287"/>
                  </a:lnTo>
                  <a:close/>
                </a:path>
                <a:path w="494664" h="494664">
                  <a:moveTo>
                    <a:pt x="399186" y="243370"/>
                  </a:moveTo>
                  <a:lnTo>
                    <a:pt x="386397" y="203149"/>
                  </a:lnTo>
                  <a:lnTo>
                    <a:pt x="360832" y="167728"/>
                  </a:lnTo>
                  <a:lnTo>
                    <a:pt x="329590" y="144297"/>
                  </a:lnTo>
                  <a:lnTo>
                    <a:pt x="257098" y="127914"/>
                  </a:lnTo>
                  <a:lnTo>
                    <a:pt x="220395" y="134975"/>
                  </a:lnTo>
                  <a:lnTo>
                    <a:pt x="259219" y="173786"/>
                  </a:lnTo>
                  <a:lnTo>
                    <a:pt x="277850" y="174650"/>
                  </a:lnTo>
                  <a:lnTo>
                    <a:pt x="295998" y="179324"/>
                  </a:lnTo>
                  <a:lnTo>
                    <a:pt x="313055" y="187845"/>
                  </a:lnTo>
                  <a:lnTo>
                    <a:pt x="328383" y="200177"/>
                  </a:lnTo>
                  <a:lnTo>
                    <a:pt x="348284" y="230162"/>
                  </a:lnTo>
                  <a:lnTo>
                    <a:pt x="354914" y="264274"/>
                  </a:lnTo>
                  <a:lnTo>
                    <a:pt x="348284" y="298399"/>
                  </a:lnTo>
                  <a:lnTo>
                    <a:pt x="328383" y="328371"/>
                  </a:lnTo>
                  <a:lnTo>
                    <a:pt x="298399" y="348284"/>
                  </a:lnTo>
                  <a:lnTo>
                    <a:pt x="264274" y="354914"/>
                  </a:lnTo>
                  <a:lnTo>
                    <a:pt x="230162" y="348284"/>
                  </a:lnTo>
                  <a:lnTo>
                    <a:pt x="187833" y="313029"/>
                  </a:lnTo>
                  <a:lnTo>
                    <a:pt x="173786" y="259118"/>
                  </a:lnTo>
                  <a:lnTo>
                    <a:pt x="134962" y="220306"/>
                  </a:lnTo>
                  <a:lnTo>
                    <a:pt x="127914" y="257048"/>
                  </a:lnTo>
                  <a:lnTo>
                    <a:pt x="131025" y="294208"/>
                  </a:lnTo>
                  <a:lnTo>
                    <a:pt x="144284" y="329552"/>
                  </a:lnTo>
                  <a:lnTo>
                    <a:pt x="167716" y="360832"/>
                  </a:lnTo>
                  <a:lnTo>
                    <a:pt x="203149" y="386410"/>
                  </a:lnTo>
                  <a:lnTo>
                    <a:pt x="243370" y="399186"/>
                  </a:lnTo>
                  <a:lnTo>
                    <a:pt x="285178" y="399186"/>
                  </a:lnTo>
                  <a:lnTo>
                    <a:pt x="325399" y="386410"/>
                  </a:lnTo>
                  <a:lnTo>
                    <a:pt x="360832" y="360832"/>
                  </a:lnTo>
                  <a:lnTo>
                    <a:pt x="386397" y="325399"/>
                  </a:lnTo>
                  <a:lnTo>
                    <a:pt x="399186" y="285178"/>
                  </a:lnTo>
                  <a:lnTo>
                    <a:pt x="399186" y="243370"/>
                  </a:lnTo>
                  <a:close/>
                </a:path>
                <a:path w="494664" h="494664">
                  <a:moveTo>
                    <a:pt x="494639" y="264274"/>
                  </a:moveTo>
                  <a:lnTo>
                    <a:pt x="490423" y="220281"/>
                  </a:lnTo>
                  <a:lnTo>
                    <a:pt x="477774" y="177609"/>
                  </a:lnTo>
                  <a:lnTo>
                    <a:pt x="456679" y="137541"/>
                  </a:lnTo>
                  <a:lnTo>
                    <a:pt x="427151" y="101396"/>
                  </a:lnTo>
                  <a:lnTo>
                    <a:pt x="386638" y="69075"/>
                  </a:lnTo>
                  <a:lnTo>
                    <a:pt x="341414" y="47218"/>
                  </a:lnTo>
                  <a:lnTo>
                    <a:pt x="293306" y="35814"/>
                  </a:lnTo>
                  <a:lnTo>
                    <a:pt x="244132" y="34874"/>
                  </a:lnTo>
                  <a:lnTo>
                    <a:pt x="195694" y="44411"/>
                  </a:lnTo>
                  <a:lnTo>
                    <a:pt x="149821" y="64401"/>
                  </a:lnTo>
                  <a:lnTo>
                    <a:pt x="186931" y="101498"/>
                  </a:lnTo>
                  <a:lnTo>
                    <a:pt x="228612" y="87668"/>
                  </a:lnTo>
                  <a:lnTo>
                    <a:pt x="271957" y="84289"/>
                  </a:lnTo>
                  <a:lnTo>
                    <a:pt x="314934" y="91351"/>
                  </a:lnTo>
                  <a:lnTo>
                    <a:pt x="355523" y="108889"/>
                  </a:lnTo>
                  <a:lnTo>
                    <a:pt x="391655" y="136893"/>
                  </a:lnTo>
                  <a:lnTo>
                    <a:pt x="420979" y="175310"/>
                  </a:lnTo>
                  <a:lnTo>
                    <a:pt x="438581" y="218579"/>
                  </a:lnTo>
                  <a:lnTo>
                    <a:pt x="444436" y="264274"/>
                  </a:lnTo>
                  <a:lnTo>
                    <a:pt x="438581" y="309981"/>
                  </a:lnTo>
                  <a:lnTo>
                    <a:pt x="420979" y="353250"/>
                  </a:lnTo>
                  <a:lnTo>
                    <a:pt x="391655" y="391668"/>
                  </a:lnTo>
                  <a:lnTo>
                    <a:pt x="353237" y="420992"/>
                  </a:lnTo>
                  <a:lnTo>
                    <a:pt x="309968" y="438581"/>
                  </a:lnTo>
                  <a:lnTo>
                    <a:pt x="264274" y="444449"/>
                  </a:lnTo>
                  <a:lnTo>
                    <a:pt x="218579" y="438581"/>
                  </a:lnTo>
                  <a:lnTo>
                    <a:pt x="175310" y="420992"/>
                  </a:lnTo>
                  <a:lnTo>
                    <a:pt x="136893" y="391668"/>
                  </a:lnTo>
                  <a:lnTo>
                    <a:pt x="108877" y="355523"/>
                  </a:lnTo>
                  <a:lnTo>
                    <a:pt x="91325" y="314947"/>
                  </a:lnTo>
                  <a:lnTo>
                    <a:pt x="84239" y="271957"/>
                  </a:lnTo>
                  <a:lnTo>
                    <a:pt x="87630" y="228612"/>
                  </a:lnTo>
                  <a:lnTo>
                    <a:pt x="101498" y="186944"/>
                  </a:lnTo>
                  <a:lnTo>
                    <a:pt x="64490" y="149733"/>
                  </a:lnTo>
                  <a:lnTo>
                    <a:pt x="44500" y="195592"/>
                  </a:lnTo>
                  <a:lnTo>
                    <a:pt x="34975" y="244030"/>
                  </a:lnTo>
                  <a:lnTo>
                    <a:pt x="35915" y="293204"/>
                  </a:lnTo>
                  <a:lnTo>
                    <a:pt x="47307" y="341312"/>
                  </a:lnTo>
                  <a:lnTo>
                    <a:pt x="69176" y="386537"/>
                  </a:lnTo>
                  <a:lnTo>
                    <a:pt x="101498" y="427062"/>
                  </a:lnTo>
                  <a:lnTo>
                    <a:pt x="137604" y="456590"/>
                  </a:lnTo>
                  <a:lnTo>
                    <a:pt x="177647" y="477672"/>
                  </a:lnTo>
                  <a:lnTo>
                    <a:pt x="220306" y="490321"/>
                  </a:lnTo>
                  <a:lnTo>
                    <a:pt x="264287" y="494550"/>
                  </a:lnTo>
                  <a:lnTo>
                    <a:pt x="308267" y="490321"/>
                  </a:lnTo>
                  <a:lnTo>
                    <a:pt x="350951" y="477672"/>
                  </a:lnTo>
                  <a:lnTo>
                    <a:pt x="391007" y="456590"/>
                  </a:lnTo>
                  <a:lnTo>
                    <a:pt x="427151" y="427062"/>
                  </a:lnTo>
                  <a:lnTo>
                    <a:pt x="456679" y="390956"/>
                  </a:lnTo>
                  <a:lnTo>
                    <a:pt x="477774" y="350913"/>
                  </a:lnTo>
                  <a:lnTo>
                    <a:pt x="490423" y="308254"/>
                  </a:lnTo>
                  <a:lnTo>
                    <a:pt x="494639" y="2642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0" name="object 29">
            <a:extLst>
              <a:ext uri="{FF2B5EF4-FFF2-40B4-BE49-F238E27FC236}">
                <a16:creationId xmlns:a16="http://schemas.microsoft.com/office/drawing/2014/main" id="{48FA38CC-5CEC-4643-A109-B3CB390029B4}"/>
              </a:ext>
            </a:extLst>
          </p:cNvPr>
          <p:cNvSpPr/>
          <p:nvPr/>
        </p:nvSpPr>
        <p:spPr>
          <a:xfrm>
            <a:off x="5993811" y="4720842"/>
            <a:ext cx="3934460" cy="4941570"/>
          </a:xfrm>
          <a:custGeom>
            <a:avLst/>
            <a:gdLst/>
            <a:ahLst/>
            <a:cxnLst/>
            <a:rect l="l" t="t" r="r" b="b"/>
            <a:pathLst>
              <a:path w="3934459" h="4941570">
                <a:moveTo>
                  <a:pt x="3544645" y="0"/>
                </a:moveTo>
                <a:lnTo>
                  <a:pt x="389213" y="0"/>
                </a:lnTo>
                <a:lnTo>
                  <a:pt x="340391" y="3032"/>
                </a:lnTo>
                <a:lnTo>
                  <a:pt x="293378" y="11886"/>
                </a:lnTo>
                <a:lnTo>
                  <a:pt x="248540" y="26198"/>
                </a:lnTo>
                <a:lnTo>
                  <a:pt x="206242" y="45602"/>
                </a:lnTo>
                <a:lnTo>
                  <a:pt x="166847" y="69734"/>
                </a:lnTo>
                <a:lnTo>
                  <a:pt x="130721" y="98229"/>
                </a:lnTo>
                <a:lnTo>
                  <a:pt x="98228" y="130722"/>
                </a:lnTo>
                <a:lnTo>
                  <a:pt x="69733" y="166849"/>
                </a:lnTo>
                <a:lnTo>
                  <a:pt x="45602" y="206245"/>
                </a:lnTo>
                <a:lnTo>
                  <a:pt x="26198" y="248545"/>
                </a:lnTo>
                <a:lnTo>
                  <a:pt x="11886" y="293385"/>
                </a:lnTo>
                <a:lnTo>
                  <a:pt x="3032" y="340399"/>
                </a:lnTo>
                <a:lnTo>
                  <a:pt x="0" y="389223"/>
                </a:lnTo>
                <a:lnTo>
                  <a:pt x="0" y="4552343"/>
                </a:lnTo>
                <a:lnTo>
                  <a:pt x="3032" y="4601165"/>
                </a:lnTo>
                <a:lnTo>
                  <a:pt x="11886" y="4648177"/>
                </a:lnTo>
                <a:lnTo>
                  <a:pt x="26198" y="4693015"/>
                </a:lnTo>
                <a:lnTo>
                  <a:pt x="45602" y="4735314"/>
                </a:lnTo>
                <a:lnTo>
                  <a:pt x="69733" y="4774709"/>
                </a:lnTo>
                <a:lnTo>
                  <a:pt x="98228" y="4810835"/>
                </a:lnTo>
                <a:lnTo>
                  <a:pt x="130721" y="4843327"/>
                </a:lnTo>
                <a:lnTo>
                  <a:pt x="166847" y="4871822"/>
                </a:lnTo>
                <a:lnTo>
                  <a:pt x="206242" y="4895953"/>
                </a:lnTo>
                <a:lnTo>
                  <a:pt x="248540" y="4915357"/>
                </a:lnTo>
                <a:lnTo>
                  <a:pt x="293378" y="4929669"/>
                </a:lnTo>
                <a:lnTo>
                  <a:pt x="340391" y="4938523"/>
                </a:lnTo>
                <a:lnTo>
                  <a:pt x="389213" y="4941556"/>
                </a:lnTo>
                <a:lnTo>
                  <a:pt x="3544645" y="4941556"/>
                </a:lnTo>
                <a:lnTo>
                  <a:pt x="3593468" y="4938523"/>
                </a:lnTo>
                <a:lnTo>
                  <a:pt x="3640480" y="4929669"/>
                </a:lnTo>
                <a:lnTo>
                  <a:pt x="3685318" y="4915357"/>
                </a:lnTo>
                <a:lnTo>
                  <a:pt x="3727617" y="4895953"/>
                </a:lnTo>
                <a:lnTo>
                  <a:pt x="3767012" y="4871822"/>
                </a:lnTo>
                <a:lnTo>
                  <a:pt x="3803138" y="4843327"/>
                </a:lnTo>
                <a:lnTo>
                  <a:pt x="3835630" y="4810835"/>
                </a:lnTo>
                <a:lnTo>
                  <a:pt x="3864125" y="4774709"/>
                </a:lnTo>
                <a:lnTo>
                  <a:pt x="3888256" y="4735314"/>
                </a:lnTo>
                <a:lnTo>
                  <a:pt x="3907660" y="4693015"/>
                </a:lnTo>
                <a:lnTo>
                  <a:pt x="3921972" y="4648177"/>
                </a:lnTo>
                <a:lnTo>
                  <a:pt x="3930826" y="4601165"/>
                </a:lnTo>
                <a:lnTo>
                  <a:pt x="3933859" y="4552343"/>
                </a:lnTo>
                <a:lnTo>
                  <a:pt x="3933859" y="389223"/>
                </a:lnTo>
                <a:lnTo>
                  <a:pt x="3930826" y="340399"/>
                </a:lnTo>
                <a:lnTo>
                  <a:pt x="3921972" y="293385"/>
                </a:lnTo>
                <a:lnTo>
                  <a:pt x="3907660" y="248545"/>
                </a:lnTo>
                <a:lnTo>
                  <a:pt x="3888256" y="206245"/>
                </a:lnTo>
                <a:lnTo>
                  <a:pt x="3864125" y="166849"/>
                </a:lnTo>
                <a:lnTo>
                  <a:pt x="3835630" y="130722"/>
                </a:lnTo>
                <a:lnTo>
                  <a:pt x="3803138" y="98229"/>
                </a:lnTo>
                <a:lnTo>
                  <a:pt x="3767012" y="69734"/>
                </a:lnTo>
                <a:lnTo>
                  <a:pt x="3727617" y="45602"/>
                </a:lnTo>
                <a:lnTo>
                  <a:pt x="3685318" y="26198"/>
                </a:lnTo>
                <a:lnTo>
                  <a:pt x="3640480" y="11886"/>
                </a:lnTo>
                <a:lnTo>
                  <a:pt x="3593468" y="3032"/>
                </a:lnTo>
                <a:lnTo>
                  <a:pt x="3544645" y="0"/>
                </a:lnTo>
                <a:close/>
              </a:path>
            </a:pathLst>
          </a:custGeom>
          <a:solidFill>
            <a:srgbClr val="252E3C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1" name="object 31">
            <a:extLst>
              <a:ext uri="{FF2B5EF4-FFF2-40B4-BE49-F238E27FC236}">
                <a16:creationId xmlns:a16="http://schemas.microsoft.com/office/drawing/2014/main" id="{433695C8-3682-48A1-8C2A-734AE6852E9A}"/>
              </a:ext>
            </a:extLst>
          </p:cNvPr>
          <p:cNvSpPr txBox="1"/>
          <p:nvPr/>
        </p:nvSpPr>
        <p:spPr>
          <a:xfrm>
            <a:off x="6237315" y="8055644"/>
            <a:ext cx="3634282" cy="15408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defTabSz="914400">
              <a:spcBef>
                <a:spcPts val="135"/>
              </a:spcBef>
            </a:pPr>
            <a:r>
              <a:rPr lang="en-US" sz="9900" b="1" spc="-5" dirty="0">
                <a:solidFill>
                  <a:srgbClr val="FFFFFF"/>
                </a:solidFill>
                <a:latin typeface="Tahoma"/>
                <a:cs typeface="Tahoma"/>
              </a:rPr>
              <a:t>50</a:t>
            </a:r>
            <a:r>
              <a:rPr lang="vi-VN" sz="4800" b="1" spc="-5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endParaRPr sz="143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42" name="object 33">
            <a:extLst>
              <a:ext uri="{FF2B5EF4-FFF2-40B4-BE49-F238E27FC236}">
                <a16:creationId xmlns:a16="http://schemas.microsoft.com/office/drawing/2014/main" id="{0AD0A6A4-1345-41E8-B78A-FD2892D31759}"/>
              </a:ext>
            </a:extLst>
          </p:cNvPr>
          <p:cNvGrpSpPr/>
          <p:nvPr/>
        </p:nvGrpSpPr>
        <p:grpSpPr>
          <a:xfrm>
            <a:off x="6051818" y="3404648"/>
            <a:ext cx="3819778" cy="5168177"/>
            <a:chOff x="5567998" y="2335258"/>
            <a:chExt cx="3819778" cy="5168177"/>
          </a:xfrm>
        </p:grpSpPr>
        <p:pic>
          <p:nvPicPr>
            <p:cNvPr id="43" name="object 34">
              <a:extLst>
                <a:ext uri="{FF2B5EF4-FFF2-40B4-BE49-F238E27FC236}">
                  <a16:creationId xmlns:a16="http://schemas.microsoft.com/office/drawing/2014/main" id="{4691F587-9BEF-4E02-8259-83DE5F63DE7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67998" y="4442587"/>
              <a:ext cx="3819778" cy="3060848"/>
            </a:xfrm>
            <a:prstGeom prst="rect">
              <a:avLst/>
            </a:prstGeom>
          </p:spPr>
        </p:pic>
        <p:sp>
          <p:nvSpPr>
            <p:cNvPr id="44" name="object 35">
              <a:extLst>
                <a:ext uri="{FF2B5EF4-FFF2-40B4-BE49-F238E27FC236}">
                  <a16:creationId xmlns:a16="http://schemas.microsoft.com/office/drawing/2014/main" id="{B38F785E-F33B-4AF4-8F82-9F6DACD599F3}"/>
                </a:ext>
              </a:extLst>
            </p:cNvPr>
            <p:cNvSpPr/>
            <p:nvPr/>
          </p:nvSpPr>
          <p:spPr>
            <a:xfrm>
              <a:off x="5946008" y="3046925"/>
              <a:ext cx="3061970" cy="3977004"/>
            </a:xfrm>
            <a:custGeom>
              <a:avLst/>
              <a:gdLst/>
              <a:ahLst/>
              <a:cxnLst/>
              <a:rect l="l" t="t" r="r" b="b"/>
              <a:pathLst>
                <a:path w="3061970" h="3977004">
                  <a:moveTo>
                    <a:pt x="2672609" y="0"/>
                  </a:moveTo>
                  <a:lnTo>
                    <a:pt x="389223" y="0"/>
                  </a:lnTo>
                  <a:lnTo>
                    <a:pt x="340399" y="3032"/>
                  </a:lnTo>
                  <a:lnTo>
                    <a:pt x="293385" y="11886"/>
                  </a:lnTo>
                  <a:lnTo>
                    <a:pt x="248545" y="26198"/>
                  </a:lnTo>
                  <a:lnTo>
                    <a:pt x="206245" y="45602"/>
                  </a:lnTo>
                  <a:lnTo>
                    <a:pt x="166849" y="69734"/>
                  </a:lnTo>
                  <a:lnTo>
                    <a:pt x="130722" y="98229"/>
                  </a:lnTo>
                  <a:lnTo>
                    <a:pt x="98229" y="130722"/>
                  </a:lnTo>
                  <a:lnTo>
                    <a:pt x="69734" y="166849"/>
                  </a:lnTo>
                  <a:lnTo>
                    <a:pt x="45602" y="206245"/>
                  </a:lnTo>
                  <a:lnTo>
                    <a:pt x="26198" y="248545"/>
                  </a:lnTo>
                  <a:lnTo>
                    <a:pt x="11886" y="293385"/>
                  </a:lnTo>
                  <a:lnTo>
                    <a:pt x="3032" y="340399"/>
                  </a:lnTo>
                  <a:lnTo>
                    <a:pt x="0" y="389223"/>
                  </a:lnTo>
                  <a:lnTo>
                    <a:pt x="0" y="3044587"/>
                  </a:lnTo>
                  <a:lnTo>
                    <a:pt x="3032" y="3093412"/>
                  </a:lnTo>
                  <a:lnTo>
                    <a:pt x="11886" y="3140426"/>
                  </a:lnTo>
                  <a:lnTo>
                    <a:pt x="26198" y="3185266"/>
                  </a:lnTo>
                  <a:lnTo>
                    <a:pt x="45602" y="3227566"/>
                  </a:lnTo>
                  <a:lnTo>
                    <a:pt x="69734" y="3266961"/>
                  </a:lnTo>
                  <a:lnTo>
                    <a:pt x="98229" y="3303088"/>
                  </a:lnTo>
                  <a:lnTo>
                    <a:pt x="130722" y="3335582"/>
                  </a:lnTo>
                  <a:lnTo>
                    <a:pt x="166849" y="3364077"/>
                  </a:lnTo>
                  <a:lnTo>
                    <a:pt x="206245" y="3388208"/>
                  </a:lnTo>
                  <a:lnTo>
                    <a:pt x="248545" y="3407613"/>
                  </a:lnTo>
                  <a:lnTo>
                    <a:pt x="293385" y="3421924"/>
                  </a:lnTo>
                  <a:lnTo>
                    <a:pt x="340399" y="3430779"/>
                  </a:lnTo>
                  <a:lnTo>
                    <a:pt x="389223" y="3433811"/>
                  </a:lnTo>
                  <a:lnTo>
                    <a:pt x="1157504" y="3433811"/>
                  </a:lnTo>
                  <a:lnTo>
                    <a:pt x="1468918" y="3937230"/>
                  </a:lnTo>
                  <a:lnTo>
                    <a:pt x="1497379" y="3966615"/>
                  </a:lnTo>
                  <a:lnTo>
                    <a:pt x="1530912" y="3976410"/>
                  </a:lnTo>
                  <a:lnTo>
                    <a:pt x="1564447" y="3966615"/>
                  </a:lnTo>
                  <a:lnTo>
                    <a:pt x="1592914" y="3937230"/>
                  </a:lnTo>
                  <a:lnTo>
                    <a:pt x="1904318" y="3433811"/>
                  </a:lnTo>
                  <a:lnTo>
                    <a:pt x="2672609" y="3433811"/>
                  </a:lnTo>
                  <a:lnTo>
                    <a:pt x="2721431" y="3430779"/>
                  </a:lnTo>
                  <a:lnTo>
                    <a:pt x="2768444" y="3421924"/>
                  </a:lnTo>
                  <a:lnTo>
                    <a:pt x="2813282" y="3407613"/>
                  </a:lnTo>
                  <a:lnTo>
                    <a:pt x="2855580" y="3388208"/>
                  </a:lnTo>
                  <a:lnTo>
                    <a:pt x="2894975" y="3364077"/>
                  </a:lnTo>
                  <a:lnTo>
                    <a:pt x="2931101" y="3335582"/>
                  </a:lnTo>
                  <a:lnTo>
                    <a:pt x="2963594" y="3303088"/>
                  </a:lnTo>
                  <a:lnTo>
                    <a:pt x="2992089" y="3266961"/>
                  </a:lnTo>
                  <a:lnTo>
                    <a:pt x="3016220" y="3227566"/>
                  </a:lnTo>
                  <a:lnTo>
                    <a:pt x="3035624" y="3185266"/>
                  </a:lnTo>
                  <a:lnTo>
                    <a:pt x="3049936" y="3140426"/>
                  </a:lnTo>
                  <a:lnTo>
                    <a:pt x="3058790" y="3093412"/>
                  </a:lnTo>
                  <a:lnTo>
                    <a:pt x="3061823" y="3044587"/>
                  </a:lnTo>
                  <a:lnTo>
                    <a:pt x="3061823" y="389223"/>
                  </a:lnTo>
                  <a:lnTo>
                    <a:pt x="3058790" y="340399"/>
                  </a:lnTo>
                  <a:lnTo>
                    <a:pt x="3049936" y="293385"/>
                  </a:lnTo>
                  <a:lnTo>
                    <a:pt x="3035624" y="248545"/>
                  </a:lnTo>
                  <a:lnTo>
                    <a:pt x="3016220" y="206245"/>
                  </a:lnTo>
                  <a:lnTo>
                    <a:pt x="2992089" y="166849"/>
                  </a:lnTo>
                  <a:lnTo>
                    <a:pt x="2963594" y="130722"/>
                  </a:lnTo>
                  <a:lnTo>
                    <a:pt x="2931101" y="98229"/>
                  </a:lnTo>
                  <a:lnTo>
                    <a:pt x="2894975" y="69734"/>
                  </a:lnTo>
                  <a:lnTo>
                    <a:pt x="2855580" y="45602"/>
                  </a:lnTo>
                  <a:lnTo>
                    <a:pt x="2813282" y="26198"/>
                  </a:lnTo>
                  <a:lnTo>
                    <a:pt x="2768444" y="11886"/>
                  </a:lnTo>
                  <a:lnTo>
                    <a:pt x="2721431" y="3032"/>
                  </a:lnTo>
                  <a:lnTo>
                    <a:pt x="2672609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defTabSz="914400"/>
              <a:endParaRPr sz="1800" dirty="0">
                <a:solidFill>
                  <a:prstClr val="black"/>
                </a:solidFill>
                <a:latin typeface="Arial"/>
              </a:endParaRPr>
            </a:p>
          </p:txBody>
        </p:sp>
        <p:pic>
          <p:nvPicPr>
            <p:cNvPr id="45" name="object 36">
              <a:extLst>
                <a:ext uri="{FF2B5EF4-FFF2-40B4-BE49-F238E27FC236}">
                  <a16:creationId xmlns:a16="http://schemas.microsoft.com/office/drawing/2014/main" id="{3B6B3F38-CD71-40F2-B542-D7916D2405F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38158" y="2335258"/>
              <a:ext cx="1382156" cy="1382156"/>
            </a:xfrm>
            <a:prstGeom prst="rect">
              <a:avLst/>
            </a:prstGeom>
          </p:spPr>
        </p:pic>
        <p:sp>
          <p:nvSpPr>
            <p:cNvPr id="46" name="object 37">
              <a:extLst>
                <a:ext uri="{FF2B5EF4-FFF2-40B4-BE49-F238E27FC236}">
                  <a16:creationId xmlns:a16="http://schemas.microsoft.com/office/drawing/2014/main" id="{82A1216D-93D3-40B9-ADF1-25C5A4D2F097}"/>
                </a:ext>
              </a:extLst>
            </p:cNvPr>
            <p:cNvSpPr/>
            <p:nvPr/>
          </p:nvSpPr>
          <p:spPr>
            <a:xfrm>
              <a:off x="7020265" y="2471130"/>
              <a:ext cx="970280" cy="970280"/>
            </a:xfrm>
            <a:custGeom>
              <a:avLst/>
              <a:gdLst/>
              <a:ahLst/>
              <a:cxnLst/>
              <a:rect l="l" t="t" r="r" b="b"/>
              <a:pathLst>
                <a:path w="970279" h="970279">
                  <a:moveTo>
                    <a:pt x="485137" y="0"/>
                  </a:moveTo>
                  <a:lnTo>
                    <a:pt x="438482" y="2225"/>
                  </a:lnTo>
                  <a:lnTo>
                    <a:pt x="393069" y="8763"/>
                  </a:lnTo>
                  <a:lnTo>
                    <a:pt x="349100" y="19410"/>
                  </a:lnTo>
                  <a:lnTo>
                    <a:pt x="306780" y="33961"/>
                  </a:lnTo>
                  <a:lnTo>
                    <a:pt x="266316" y="52211"/>
                  </a:lnTo>
                  <a:lnTo>
                    <a:pt x="227911" y="73955"/>
                  </a:lnTo>
                  <a:lnTo>
                    <a:pt x="191771" y="98988"/>
                  </a:lnTo>
                  <a:lnTo>
                    <a:pt x="158101" y="127105"/>
                  </a:lnTo>
                  <a:lnTo>
                    <a:pt x="127105" y="158101"/>
                  </a:lnTo>
                  <a:lnTo>
                    <a:pt x="98988" y="191771"/>
                  </a:lnTo>
                  <a:lnTo>
                    <a:pt x="73955" y="227911"/>
                  </a:lnTo>
                  <a:lnTo>
                    <a:pt x="52211" y="266316"/>
                  </a:lnTo>
                  <a:lnTo>
                    <a:pt x="33961" y="306780"/>
                  </a:lnTo>
                  <a:lnTo>
                    <a:pt x="19410" y="349100"/>
                  </a:lnTo>
                  <a:lnTo>
                    <a:pt x="8763" y="393069"/>
                  </a:lnTo>
                  <a:lnTo>
                    <a:pt x="2225" y="438482"/>
                  </a:lnTo>
                  <a:lnTo>
                    <a:pt x="0" y="485137"/>
                  </a:lnTo>
                  <a:lnTo>
                    <a:pt x="2225" y="531791"/>
                  </a:lnTo>
                  <a:lnTo>
                    <a:pt x="8763" y="577205"/>
                  </a:lnTo>
                  <a:lnTo>
                    <a:pt x="19410" y="621174"/>
                  </a:lnTo>
                  <a:lnTo>
                    <a:pt x="33961" y="663493"/>
                  </a:lnTo>
                  <a:lnTo>
                    <a:pt x="52211" y="703957"/>
                  </a:lnTo>
                  <a:lnTo>
                    <a:pt x="73955" y="742362"/>
                  </a:lnTo>
                  <a:lnTo>
                    <a:pt x="98988" y="778502"/>
                  </a:lnTo>
                  <a:lnTo>
                    <a:pt x="127105" y="812172"/>
                  </a:lnTo>
                  <a:lnTo>
                    <a:pt x="158101" y="843168"/>
                  </a:lnTo>
                  <a:lnTo>
                    <a:pt x="191771" y="871285"/>
                  </a:lnTo>
                  <a:lnTo>
                    <a:pt x="227911" y="896318"/>
                  </a:lnTo>
                  <a:lnTo>
                    <a:pt x="266316" y="918062"/>
                  </a:lnTo>
                  <a:lnTo>
                    <a:pt x="306780" y="936312"/>
                  </a:lnTo>
                  <a:lnTo>
                    <a:pt x="349100" y="950863"/>
                  </a:lnTo>
                  <a:lnTo>
                    <a:pt x="393069" y="961510"/>
                  </a:lnTo>
                  <a:lnTo>
                    <a:pt x="438482" y="968049"/>
                  </a:lnTo>
                  <a:lnTo>
                    <a:pt x="485137" y="970274"/>
                  </a:lnTo>
                  <a:lnTo>
                    <a:pt x="531791" y="968049"/>
                  </a:lnTo>
                  <a:lnTo>
                    <a:pt x="577205" y="961510"/>
                  </a:lnTo>
                  <a:lnTo>
                    <a:pt x="621174" y="950863"/>
                  </a:lnTo>
                  <a:lnTo>
                    <a:pt x="663493" y="936312"/>
                  </a:lnTo>
                  <a:lnTo>
                    <a:pt x="703957" y="918062"/>
                  </a:lnTo>
                  <a:lnTo>
                    <a:pt x="742362" y="896318"/>
                  </a:lnTo>
                  <a:lnTo>
                    <a:pt x="778502" y="871285"/>
                  </a:lnTo>
                  <a:lnTo>
                    <a:pt x="812172" y="843168"/>
                  </a:lnTo>
                  <a:lnTo>
                    <a:pt x="843168" y="812172"/>
                  </a:lnTo>
                  <a:lnTo>
                    <a:pt x="871285" y="778502"/>
                  </a:lnTo>
                  <a:lnTo>
                    <a:pt x="896318" y="742362"/>
                  </a:lnTo>
                  <a:lnTo>
                    <a:pt x="918062" y="703957"/>
                  </a:lnTo>
                  <a:lnTo>
                    <a:pt x="936312" y="663493"/>
                  </a:lnTo>
                  <a:lnTo>
                    <a:pt x="950863" y="621174"/>
                  </a:lnTo>
                  <a:lnTo>
                    <a:pt x="961510" y="577205"/>
                  </a:lnTo>
                  <a:lnTo>
                    <a:pt x="968049" y="531791"/>
                  </a:lnTo>
                  <a:lnTo>
                    <a:pt x="970274" y="485137"/>
                  </a:lnTo>
                  <a:lnTo>
                    <a:pt x="968049" y="438482"/>
                  </a:lnTo>
                  <a:lnTo>
                    <a:pt x="961510" y="393069"/>
                  </a:lnTo>
                  <a:lnTo>
                    <a:pt x="950863" y="349100"/>
                  </a:lnTo>
                  <a:lnTo>
                    <a:pt x="936312" y="306780"/>
                  </a:lnTo>
                  <a:lnTo>
                    <a:pt x="918062" y="266316"/>
                  </a:lnTo>
                  <a:lnTo>
                    <a:pt x="896318" y="227911"/>
                  </a:lnTo>
                  <a:lnTo>
                    <a:pt x="871285" y="191771"/>
                  </a:lnTo>
                  <a:lnTo>
                    <a:pt x="843168" y="158101"/>
                  </a:lnTo>
                  <a:lnTo>
                    <a:pt x="812172" y="127105"/>
                  </a:lnTo>
                  <a:lnTo>
                    <a:pt x="778502" y="98988"/>
                  </a:lnTo>
                  <a:lnTo>
                    <a:pt x="742362" y="73955"/>
                  </a:lnTo>
                  <a:lnTo>
                    <a:pt x="703957" y="52211"/>
                  </a:lnTo>
                  <a:lnTo>
                    <a:pt x="663493" y="33961"/>
                  </a:lnTo>
                  <a:lnTo>
                    <a:pt x="621174" y="19410"/>
                  </a:lnTo>
                  <a:lnTo>
                    <a:pt x="577205" y="8763"/>
                  </a:lnTo>
                  <a:lnTo>
                    <a:pt x="531791" y="2225"/>
                  </a:lnTo>
                  <a:lnTo>
                    <a:pt x="485137" y="0"/>
                  </a:lnTo>
                  <a:close/>
                </a:path>
              </a:pathLst>
            </a:custGeom>
            <a:solidFill>
              <a:srgbClr val="252E3C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object 39">
            <a:extLst>
              <a:ext uri="{FF2B5EF4-FFF2-40B4-BE49-F238E27FC236}">
                <a16:creationId xmlns:a16="http://schemas.microsoft.com/office/drawing/2014/main" id="{65D360A8-5CBE-4A96-AE6A-A1A69AE2A42B}"/>
              </a:ext>
            </a:extLst>
          </p:cNvPr>
          <p:cNvSpPr txBox="1"/>
          <p:nvPr/>
        </p:nvSpPr>
        <p:spPr>
          <a:xfrm>
            <a:off x="6546841" y="4559619"/>
            <a:ext cx="2913556" cy="2607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n-VN"/>
            </a:defPPr>
            <a:lvl1pPr marL="12700" marR="5080">
              <a:lnSpc>
                <a:spcPct val="101000"/>
              </a:lnSpc>
              <a:tabLst>
                <a:tab pos="1264920" algn="l"/>
                <a:tab pos="2348865" algn="l"/>
              </a:tabLst>
              <a:defRPr sz="2450" b="1" spc="150">
                <a:solidFill>
                  <a:srgbClr val="252E3C"/>
                </a:solidFill>
                <a:latin typeface="Arial"/>
                <a:cs typeface="Arial"/>
              </a:defRPr>
            </a:lvl1pPr>
          </a:lstStyle>
          <a:p>
            <a:pPr defTabSz="914400"/>
            <a:r>
              <a:rPr lang="en-US" sz="2800" b="0" dirty="0">
                <a:latin typeface="Amazon VN" pitchFamily="50" charset="0"/>
              </a:rPr>
              <a:t>Export value of Vietnamese businesses selling with Amazon have increased </a:t>
            </a:r>
            <a:endParaRPr lang="en-US" sz="2800" b="0" dirty="0">
              <a:solidFill>
                <a:srgbClr val="C0504D">
                  <a:lumMod val="75000"/>
                </a:srgbClr>
              </a:solidFill>
              <a:latin typeface="Amazon VN" pitchFamily="50" charset="0"/>
            </a:endParaRPr>
          </a:p>
        </p:txBody>
      </p:sp>
      <p:sp>
        <p:nvSpPr>
          <p:cNvPr id="48" name="object 65">
            <a:extLst>
              <a:ext uri="{FF2B5EF4-FFF2-40B4-BE49-F238E27FC236}">
                <a16:creationId xmlns:a16="http://schemas.microsoft.com/office/drawing/2014/main" id="{D16A9517-70E9-4D02-93D2-76796A184AED}"/>
              </a:ext>
            </a:extLst>
          </p:cNvPr>
          <p:cNvSpPr/>
          <p:nvPr/>
        </p:nvSpPr>
        <p:spPr>
          <a:xfrm>
            <a:off x="10898750" y="4707147"/>
            <a:ext cx="3934460" cy="4941570"/>
          </a:xfrm>
          <a:custGeom>
            <a:avLst/>
            <a:gdLst/>
            <a:ahLst/>
            <a:cxnLst/>
            <a:rect l="l" t="t" r="r" b="b"/>
            <a:pathLst>
              <a:path w="3934459" h="4941570">
                <a:moveTo>
                  <a:pt x="3544645" y="0"/>
                </a:moveTo>
                <a:lnTo>
                  <a:pt x="389213" y="0"/>
                </a:lnTo>
                <a:lnTo>
                  <a:pt x="340391" y="3032"/>
                </a:lnTo>
                <a:lnTo>
                  <a:pt x="293378" y="11886"/>
                </a:lnTo>
                <a:lnTo>
                  <a:pt x="248540" y="26198"/>
                </a:lnTo>
                <a:lnTo>
                  <a:pt x="206242" y="45602"/>
                </a:lnTo>
                <a:lnTo>
                  <a:pt x="166847" y="69734"/>
                </a:lnTo>
                <a:lnTo>
                  <a:pt x="130721" y="98229"/>
                </a:lnTo>
                <a:lnTo>
                  <a:pt x="98228" y="130722"/>
                </a:lnTo>
                <a:lnTo>
                  <a:pt x="69733" y="166849"/>
                </a:lnTo>
                <a:lnTo>
                  <a:pt x="45602" y="206245"/>
                </a:lnTo>
                <a:lnTo>
                  <a:pt x="26198" y="248545"/>
                </a:lnTo>
                <a:lnTo>
                  <a:pt x="11886" y="293385"/>
                </a:lnTo>
                <a:lnTo>
                  <a:pt x="3032" y="340399"/>
                </a:lnTo>
                <a:lnTo>
                  <a:pt x="0" y="389223"/>
                </a:lnTo>
                <a:lnTo>
                  <a:pt x="0" y="4552343"/>
                </a:lnTo>
                <a:lnTo>
                  <a:pt x="3032" y="4601165"/>
                </a:lnTo>
                <a:lnTo>
                  <a:pt x="11886" y="4648177"/>
                </a:lnTo>
                <a:lnTo>
                  <a:pt x="26198" y="4693015"/>
                </a:lnTo>
                <a:lnTo>
                  <a:pt x="45602" y="4735314"/>
                </a:lnTo>
                <a:lnTo>
                  <a:pt x="69733" y="4774709"/>
                </a:lnTo>
                <a:lnTo>
                  <a:pt x="98228" y="4810835"/>
                </a:lnTo>
                <a:lnTo>
                  <a:pt x="130721" y="4843327"/>
                </a:lnTo>
                <a:lnTo>
                  <a:pt x="166847" y="4871822"/>
                </a:lnTo>
                <a:lnTo>
                  <a:pt x="206242" y="4895953"/>
                </a:lnTo>
                <a:lnTo>
                  <a:pt x="248540" y="4915357"/>
                </a:lnTo>
                <a:lnTo>
                  <a:pt x="293378" y="4929669"/>
                </a:lnTo>
                <a:lnTo>
                  <a:pt x="340391" y="4938523"/>
                </a:lnTo>
                <a:lnTo>
                  <a:pt x="389213" y="4941556"/>
                </a:lnTo>
                <a:lnTo>
                  <a:pt x="3544645" y="4941556"/>
                </a:lnTo>
                <a:lnTo>
                  <a:pt x="3593468" y="4938523"/>
                </a:lnTo>
                <a:lnTo>
                  <a:pt x="3640480" y="4929669"/>
                </a:lnTo>
                <a:lnTo>
                  <a:pt x="3685318" y="4915357"/>
                </a:lnTo>
                <a:lnTo>
                  <a:pt x="3727617" y="4895953"/>
                </a:lnTo>
                <a:lnTo>
                  <a:pt x="3767012" y="4871822"/>
                </a:lnTo>
                <a:lnTo>
                  <a:pt x="3803138" y="4843327"/>
                </a:lnTo>
                <a:lnTo>
                  <a:pt x="3835630" y="4810835"/>
                </a:lnTo>
                <a:lnTo>
                  <a:pt x="3864125" y="4774709"/>
                </a:lnTo>
                <a:lnTo>
                  <a:pt x="3888256" y="4735314"/>
                </a:lnTo>
                <a:lnTo>
                  <a:pt x="3907660" y="4693015"/>
                </a:lnTo>
                <a:lnTo>
                  <a:pt x="3921972" y="4648177"/>
                </a:lnTo>
                <a:lnTo>
                  <a:pt x="3930826" y="4601165"/>
                </a:lnTo>
                <a:lnTo>
                  <a:pt x="3933859" y="4552343"/>
                </a:lnTo>
                <a:lnTo>
                  <a:pt x="3933859" y="389223"/>
                </a:lnTo>
                <a:lnTo>
                  <a:pt x="3930826" y="340399"/>
                </a:lnTo>
                <a:lnTo>
                  <a:pt x="3921972" y="293385"/>
                </a:lnTo>
                <a:lnTo>
                  <a:pt x="3907660" y="248545"/>
                </a:lnTo>
                <a:lnTo>
                  <a:pt x="3888256" y="206245"/>
                </a:lnTo>
                <a:lnTo>
                  <a:pt x="3864125" y="166849"/>
                </a:lnTo>
                <a:lnTo>
                  <a:pt x="3835630" y="130722"/>
                </a:lnTo>
                <a:lnTo>
                  <a:pt x="3803138" y="98229"/>
                </a:lnTo>
                <a:lnTo>
                  <a:pt x="3767012" y="69734"/>
                </a:lnTo>
                <a:lnTo>
                  <a:pt x="3727617" y="45602"/>
                </a:lnTo>
                <a:lnTo>
                  <a:pt x="3685318" y="26198"/>
                </a:lnTo>
                <a:lnTo>
                  <a:pt x="3640480" y="11886"/>
                </a:lnTo>
                <a:lnTo>
                  <a:pt x="3593468" y="3032"/>
                </a:lnTo>
                <a:lnTo>
                  <a:pt x="3544645" y="0"/>
                </a:lnTo>
                <a:close/>
              </a:path>
            </a:pathLst>
          </a:custGeom>
          <a:solidFill>
            <a:srgbClr val="252E3C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9" name="object 69">
            <a:extLst>
              <a:ext uri="{FF2B5EF4-FFF2-40B4-BE49-F238E27FC236}">
                <a16:creationId xmlns:a16="http://schemas.microsoft.com/office/drawing/2014/main" id="{3988CEC8-23D4-46C5-83D1-99BD892BFE34}"/>
              </a:ext>
            </a:extLst>
          </p:cNvPr>
          <p:cNvGrpSpPr/>
          <p:nvPr/>
        </p:nvGrpSpPr>
        <p:grpSpPr>
          <a:xfrm>
            <a:off x="10754446" y="3540520"/>
            <a:ext cx="3819778" cy="5168177"/>
            <a:chOff x="15534605" y="2335258"/>
            <a:chExt cx="3819778" cy="5168177"/>
          </a:xfrm>
        </p:grpSpPr>
        <p:pic>
          <p:nvPicPr>
            <p:cNvPr id="50" name="object 70">
              <a:extLst>
                <a:ext uri="{FF2B5EF4-FFF2-40B4-BE49-F238E27FC236}">
                  <a16:creationId xmlns:a16="http://schemas.microsoft.com/office/drawing/2014/main" id="{F78540A7-8307-44DE-8389-9F0CD8D472A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34605" y="4442587"/>
              <a:ext cx="3819778" cy="3060848"/>
            </a:xfrm>
            <a:prstGeom prst="rect">
              <a:avLst/>
            </a:prstGeom>
          </p:spPr>
        </p:pic>
        <p:sp>
          <p:nvSpPr>
            <p:cNvPr id="51" name="object 71">
              <a:extLst>
                <a:ext uri="{FF2B5EF4-FFF2-40B4-BE49-F238E27FC236}">
                  <a16:creationId xmlns:a16="http://schemas.microsoft.com/office/drawing/2014/main" id="{8C5B4640-B015-4826-8D7A-69A70F04E367}"/>
                </a:ext>
              </a:extLst>
            </p:cNvPr>
            <p:cNvSpPr/>
            <p:nvPr/>
          </p:nvSpPr>
          <p:spPr>
            <a:xfrm>
              <a:off x="15914290" y="3046925"/>
              <a:ext cx="3061970" cy="3977004"/>
            </a:xfrm>
            <a:custGeom>
              <a:avLst/>
              <a:gdLst/>
              <a:ahLst/>
              <a:cxnLst/>
              <a:rect l="l" t="t" r="r" b="b"/>
              <a:pathLst>
                <a:path w="3061969" h="3977004">
                  <a:moveTo>
                    <a:pt x="2672609" y="0"/>
                  </a:moveTo>
                  <a:lnTo>
                    <a:pt x="389223" y="0"/>
                  </a:lnTo>
                  <a:lnTo>
                    <a:pt x="340399" y="3032"/>
                  </a:lnTo>
                  <a:lnTo>
                    <a:pt x="293385" y="11886"/>
                  </a:lnTo>
                  <a:lnTo>
                    <a:pt x="248545" y="26198"/>
                  </a:lnTo>
                  <a:lnTo>
                    <a:pt x="206245" y="45602"/>
                  </a:lnTo>
                  <a:lnTo>
                    <a:pt x="166849" y="69734"/>
                  </a:lnTo>
                  <a:lnTo>
                    <a:pt x="130722" y="98229"/>
                  </a:lnTo>
                  <a:lnTo>
                    <a:pt x="98229" y="130722"/>
                  </a:lnTo>
                  <a:lnTo>
                    <a:pt x="69734" y="166849"/>
                  </a:lnTo>
                  <a:lnTo>
                    <a:pt x="45602" y="206245"/>
                  </a:lnTo>
                  <a:lnTo>
                    <a:pt x="26198" y="248545"/>
                  </a:lnTo>
                  <a:lnTo>
                    <a:pt x="11886" y="293385"/>
                  </a:lnTo>
                  <a:lnTo>
                    <a:pt x="3032" y="340399"/>
                  </a:lnTo>
                  <a:lnTo>
                    <a:pt x="0" y="389223"/>
                  </a:lnTo>
                  <a:lnTo>
                    <a:pt x="0" y="3044587"/>
                  </a:lnTo>
                  <a:lnTo>
                    <a:pt x="3032" y="3093412"/>
                  </a:lnTo>
                  <a:lnTo>
                    <a:pt x="11886" y="3140426"/>
                  </a:lnTo>
                  <a:lnTo>
                    <a:pt x="26198" y="3185266"/>
                  </a:lnTo>
                  <a:lnTo>
                    <a:pt x="45602" y="3227566"/>
                  </a:lnTo>
                  <a:lnTo>
                    <a:pt x="69734" y="3266961"/>
                  </a:lnTo>
                  <a:lnTo>
                    <a:pt x="98229" y="3303088"/>
                  </a:lnTo>
                  <a:lnTo>
                    <a:pt x="130722" y="3335582"/>
                  </a:lnTo>
                  <a:lnTo>
                    <a:pt x="166849" y="3364077"/>
                  </a:lnTo>
                  <a:lnTo>
                    <a:pt x="206245" y="3388208"/>
                  </a:lnTo>
                  <a:lnTo>
                    <a:pt x="248545" y="3407613"/>
                  </a:lnTo>
                  <a:lnTo>
                    <a:pt x="293385" y="3421924"/>
                  </a:lnTo>
                  <a:lnTo>
                    <a:pt x="340399" y="3430779"/>
                  </a:lnTo>
                  <a:lnTo>
                    <a:pt x="389223" y="3433811"/>
                  </a:lnTo>
                  <a:lnTo>
                    <a:pt x="1157504" y="3433811"/>
                  </a:lnTo>
                  <a:lnTo>
                    <a:pt x="1468918" y="3937230"/>
                  </a:lnTo>
                  <a:lnTo>
                    <a:pt x="1497379" y="3966615"/>
                  </a:lnTo>
                  <a:lnTo>
                    <a:pt x="1530912" y="3976410"/>
                  </a:lnTo>
                  <a:lnTo>
                    <a:pt x="1564447" y="3966615"/>
                  </a:lnTo>
                  <a:lnTo>
                    <a:pt x="1592914" y="3937230"/>
                  </a:lnTo>
                  <a:lnTo>
                    <a:pt x="1904318" y="3433811"/>
                  </a:lnTo>
                  <a:lnTo>
                    <a:pt x="2672609" y="3433811"/>
                  </a:lnTo>
                  <a:lnTo>
                    <a:pt x="2721432" y="3430779"/>
                  </a:lnTo>
                  <a:lnTo>
                    <a:pt x="2768444" y="3421924"/>
                  </a:lnTo>
                  <a:lnTo>
                    <a:pt x="2813283" y="3407613"/>
                  </a:lnTo>
                  <a:lnTo>
                    <a:pt x="2855583" y="3388208"/>
                  </a:lnTo>
                  <a:lnTo>
                    <a:pt x="2894979" y="3364077"/>
                  </a:lnTo>
                  <a:lnTo>
                    <a:pt x="2931106" y="3335582"/>
                  </a:lnTo>
                  <a:lnTo>
                    <a:pt x="2963600" y="3303088"/>
                  </a:lnTo>
                  <a:lnTo>
                    <a:pt x="2992096" y="3266961"/>
                  </a:lnTo>
                  <a:lnTo>
                    <a:pt x="3016228" y="3227566"/>
                  </a:lnTo>
                  <a:lnTo>
                    <a:pt x="3035633" y="3185266"/>
                  </a:lnTo>
                  <a:lnTo>
                    <a:pt x="3049945" y="3140426"/>
                  </a:lnTo>
                  <a:lnTo>
                    <a:pt x="3058800" y="3093412"/>
                  </a:lnTo>
                  <a:lnTo>
                    <a:pt x="3061833" y="3044587"/>
                  </a:lnTo>
                  <a:lnTo>
                    <a:pt x="3061833" y="389223"/>
                  </a:lnTo>
                  <a:lnTo>
                    <a:pt x="3058800" y="340399"/>
                  </a:lnTo>
                  <a:lnTo>
                    <a:pt x="3049945" y="293385"/>
                  </a:lnTo>
                  <a:lnTo>
                    <a:pt x="3035633" y="248545"/>
                  </a:lnTo>
                  <a:lnTo>
                    <a:pt x="3016228" y="206245"/>
                  </a:lnTo>
                  <a:lnTo>
                    <a:pt x="2992096" y="166849"/>
                  </a:lnTo>
                  <a:lnTo>
                    <a:pt x="2963600" y="130722"/>
                  </a:lnTo>
                  <a:lnTo>
                    <a:pt x="2931106" y="98229"/>
                  </a:lnTo>
                  <a:lnTo>
                    <a:pt x="2894979" y="69734"/>
                  </a:lnTo>
                  <a:lnTo>
                    <a:pt x="2855583" y="45602"/>
                  </a:lnTo>
                  <a:lnTo>
                    <a:pt x="2813283" y="26198"/>
                  </a:lnTo>
                  <a:lnTo>
                    <a:pt x="2768444" y="11886"/>
                  </a:lnTo>
                  <a:lnTo>
                    <a:pt x="2721432" y="3032"/>
                  </a:lnTo>
                  <a:lnTo>
                    <a:pt x="2672609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prstClr val="black"/>
                </a:solidFill>
                <a:latin typeface="Arial"/>
              </a:endParaRPr>
            </a:p>
          </p:txBody>
        </p:sp>
        <p:pic>
          <p:nvPicPr>
            <p:cNvPr id="52" name="object 72">
              <a:extLst>
                <a:ext uri="{FF2B5EF4-FFF2-40B4-BE49-F238E27FC236}">
                  <a16:creationId xmlns:a16="http://schemas.microsoft.com/office/drawing/2014/main" id="{3E03FBAD-7219-4A6F-9005-9D3692554C8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04766" y="2335258"/>
              <a:ext cx="1382114" cy="1382156"/>
            </a:xfrm>
            <a:prstGeom prst="rect">
              <a:avLst/>
            </a:prstGeom>
          </p:spPr>
        </p:pic>
        <p:sp>
          <p:nvSpPr>
            <p:cNvPr id="53" name="object 73">
              <a:extLst>
                <a:ext uri="{FF2B5EF4-FFF2-40B4-BE49-F238E27FC236}">
                  <a16:creationId xmlns:a16="http://schemas.microsoft.com/office/drawing/2014/main" id="{86349FED-DBFE-4A8E-BAEE-DE882D194EAE}"/>
                </a:ext>
              </a:extLst>
            </p:cNvPr>
            <p:cNvSpPr/>
            <p:nvPr/>
          </p:nvSpPr>
          <p:spPr>
            <a:xfrm>
              <a:off x="16988547" y="2471130"/>
              <a:ext cx="970280" cy="970280"/>
            </a:xfrm>
            <a:custGeom>
              <a:avLst/>
              <a:gdLst/>
              <a:ahLst/>
              <a:cxnLst/>
              <a:rect l="l" t="t" r="r" b="b"/>
              <a:pathLst>
                <a:path w="970280" h="970279">
                  <a:moveTo>
                    <a:pt x="485137" y="0"/>
                  </a:moveTo>
                  <a:lnTo>
                    <a:pt x="438482" y="2225"/>
                  </a:lnTo>
                  <a:lnTo>
                    <a:pt x="393069" y="8763"/>
                  </a:lnTo>
                  <a:lnTo>
                    <a:pt x="349100" y="19410"/>
                  </a:lnTo>
                  <a:lnTo>
                    <a:pt x="306780" y="33961"/>
                  </a:lnTo>
                  <a:lnTo>
                    <a:pt x="266316" y="52211"/>
                  </a:lnTo>
                  <a:lnTo>
                    <a:pt x="227911" y="73955"/>
                  </a:lnTo>
                  <a:lnTo>
                    <a:pt x="191771" y="98988"/>
                  </a:lnTo>
                  <a:lnTo>
                    <a:pt x="158101" y="127105"/>
                  </a:lnTo>
                  <a:lnTo>
                    <a:pt x="127105" y="158101"/>
                  </a:lnTo>
                  <a:lnTo>
                    <a:pt x="98988" y="191771"/>
                  </a:lnTo>
                  <a:lnTo>
                    <a:pt x="73955" y="227911"/>
                  </a:lnTo>
                  <a:lnTo>
                    <a:pt x="52211" y="266316"/>
                  </a:lnTo>
                  <a:lnTo>
                    <a:pt x="33961" y="306780"/>
                  </a:lnTo>
                  <a:lnTo>
                    <a:pt x="19410" y="349100"/>
                  </a:lnTo>
                  <a:lnTo>
                    <a:pt x="8763" y="393069"/>
                  </a:lnTo>
                  <a:lnTo>
                    <a:pt x="2225" y="438482"/>
                  </a:lnTo>
                  <a:lnTo>
                    <a:pt x="0" y="485137"/>
                  </a:lnTo>
                  <a:lnTo>
                    <a:pt x="2225" y="531791"/>
                  </a:lnTo>
                  <a:lnTo>
                    <a:pt x="8763" y="577205"/>
                  </a:lnTo>
                  <a:lnTo>
                    <a:pt x="19410" y="621174"/>
                  </a:lnTo>
                  <a:lnTo>
                    <a:pt x="33961" y="663493"/>
                  </a:lnTo>
                  <a:lnTo>
                    <a:pt x="52211" y="703957"/>
                  </a:lnTo>
                  <a:lnTo>
                    <a:pt x="73955" y="742362"/>
                  </a:lnTo>
                  <a:lnTo>
                    <a:pt x="98988" y="778502"/>
                  </a:lnTo>
                  <a:lnTo>
                    <a:pt x="127105" y="812172"/>
                  </a:lnTo>
                  <a:lnTo>
                    <a:pt x="158101" y="843168"/>
                  </a:lnTo>
                  <a:lnTo>
                    <a:pt x="191771" y="871285"/>
                  </a:lnTo>
                  <a:lnTo>
                    <a:pt x="227911" y="896318"/>
                  </a:lnTo>
                  <a:lnTo>
                    <a:pt x="266316" y="918062"/>
                  </a:lnTo>
                  <a:lnTo>
                    <a:pt x="306780" y="936312"/>
                  </a:lnTo>
                  <a:lnTo>
                    <a:pt x="349100" y="950863"/>
                  </a:lnTo>
                  <a:lnTo>
                    <a:pt x="393069" y="961510"/>
                  </a:lnTo>
                  <a:lnTo>
                    <a:pt x="438482" y="968049"/>
                  </a:lnTo>
                  <a:lnTo>
                    <a:pt x="485137" y="970274"/>
                  </a:lnTo>
                  <a:lnTo>
                    <a:pt x="531791" y="968049"/>
                  </a:lnTo>
                  <a:lnTo>
                    <a:pt x="577205" y="961510"/>
                  </a:lnTo>
                  <a:lnTo>
                    <a:pt x="621174" y="950863"/>
                  </a:lnTo>
                  <a:lnTo>
                    <a:pt x="663493" y="936312"/>
                  </a:lnTo>
                  <a:lnTo>
                    <a:pt x="703957" y="918062"/>
                  </a:lnTo>
                  <a:lnTo>
                    <a:pt x="742362" y="896318"/>
                  </a:lnTo>
                  <a:lnTo>
                    <a:pt x="778502" y="871285"/>
                  </a:lnTo>
                  <a:lnTo>
                    <a:pt x="812172" y="843168"/>
                  </a:lnTo>
                  <a:lnTo>
                    <a:pt x="843168" y="812172"/>
                  </a:lnTo>
                  <a:lnTo>
                    <a:pt x="871285" y="778502"/>
                  </a:lnTo>
                  <a:lnTo>
                    <a:pt x="896318" y="742362"/>
                  </a:lnTo>
                  <a:lnTo>
                    <a:pt x="918062" y="703957"/>
                  </a:lnTo>
                  <a:lnTo>
                    <a:pt x="936312" y="663493"/>
                  </a:lnTo>
                  <a:lnTo>
                    <a:pt x="950863" y="621174"/>
                  </a:lnTo>
                  <a:lnTo>
                    <a:pt x="961510" y="577205"/>
                  </a:lnTo>
                  <a:lnTo>
                    <a:pt x="968049" y="531791"/>
                  </a:lnTo>
                  <a:lnTo>
                    <a:pt x="970274" y="485137"/>
                  </a:lnTo>
                  <a:lnTo>
                    <a:pt x="968049" y="438482"/>
                  </a:lnTo>
                  <a:lnTo>
                    <a:pt x="961510" y="393069"/>
                  </a:lnTo>
                  <a:lnTo>
                    <a:pt x="950863" y="349100"/>
                  </a:lnTo>
                  <a:lnTo>
                    <a:pt x="936312" y="306780"/>
                  </a:lnTo>
                  <a:lnTo>
                    <a:pt x="918062" y="266316"/>
                  </a:lnTo>
                  <a:lnTo>
                    <a:pt x="896318" y="227911"/>
                  </a:lnTo>
                  <a:lnTo>
                    <a:pt x="871285" y="191771"/>
                  </a:lnTo>
                  <a:lnTo>
                    <a:pt x="843168" y="158101"/>
                  </a:lnTo>
                  <a:lnTo>
                    <a:pt x="812172" y="127105"/>
                  </a:lnTo>
                  <a:lnTo>
                    <a:pt x="778502" y="98988"/>
                  </a:lnTo>
                  <a:lnTo>
                    <a:pt x="742362" y="73955"/>
                  </a:lnTo>
                  <a:lnTo>
                    <a:pt x="703957" y="52211"/>
                  </a:lnTo>
                  <a:lnTo>
                    <a:pt x="663493" y="33961"/>
                  </a:lnTo>
                  <a:lnTo>
                    <a:pt x="621174" y="19410"/>
                  </a:lnTo>
                  <a:lnTo>
                    <a:pt x="577205" y="8763"/>
                  </a:lnTo>
                  <a:lnTo>
                    <a:pt x="531791" y="2225"/>
                  </a:lnTo>
                  <a:lnTo>
                    <a:pt x="485137" y="0"/>
                  </a:lnTo>
                  <a:close/>
                </a:path>
              </a:pathLst>
            </a:custGeom>
            <a:solidFill>
              <a:srgbClr val="252E3C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prstClr val="black"/>
                </a:solidFill>
                <a:latin typeface="Arial"/>
              </a:endParaRPr>
            </a:p>
          </p:txBody>
        </p:sp>
        <p:pic>
          <p:nvPicPr>
            <p:cNvPr id="54" name="object 74">
              <a:extLst>
                <a:ext uri="{FF2B5EF4-FFF2-40B4-BE49-F238E27FC236}">
                  <a16:creationId xmlns:a16="http://schemas.microsoft.com/office/drawing/2014/main" id="{4EB7AB99-4FDA-4CCA-BE25-758D7B5DD73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221818" y="2983359"/>
              <a:ext cx="89944" cy="168895"/>
            </a:xfrm>
            <a:prstGeom prst="rect">
              <a:avLst/>
            </a:prstGeom>
          </p:spPr>
        </p:pic>
        <p:pic>
          <p:nvPicPr>
            <p:cNvPr id="55" name="object 75">
              <a:extLst>
                <a:ext uri="{FF2B5EF4-FFF2-40B4-BE49-F238E27FC236}">
                  <a16:creationId xmlns:a16="http://schemas.microsoft.com/office/drawing/2014/main" id="{C00ED7CE-D397-42E3-9C18-D458A1DB936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346557" y="2982210"/>
              <a:ext cx="89934" cy="170047"/>
            </a:xfrm>
            <a:prstGeom prst="rect">
              <a:avLst/>
            </a:prstGeom>
          </p:spPr>
        </p:pic>
        <p:pic>
          <p:nvPicPr>
            <p:cNvPr id="56" name="object 76">
              <a:extLst>
                <a:ext uri="{FF2B5EF4-FFF2-40B4-BE49-F238E27FC236}">
                  <a16:creationId xmlns:a16="http://schemas.microsoft.com/office/drawing/2014/main" id="{482240A9-5DD8-428A-8E06-A966DAA3EB5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471285" y="2950055"/>
              <a:ext cx="89944" cy="202203"/>
            </a:xfrm>
            <a:prstGeom prst="rect">
              <a:avLst/>
            </a:prstGeom>
          </p:spPr>
        </p:pic>
        <p:sp>
          <p:nvSpPr>
            <p:cNvPr id="57" name="object 77">
              <a:extLst>
                <a:ext uri="{FF2B5EF4-FFF2-40B4-BE49-F238E27FC236}">
                  <a16:creationId xmlns:a16="http://schemas.microsoft.com/office/drawing/2014/main" id="{B5B7E556-62B7-4CFF-BA32-0292CE389192}"/>
                </a:ext>
              </a:extLst>
            </p:cNvPr>
            <p:cNvSpPr/>
            <p:nvPr/>
          </p:nvSpPr>
          <p:spPr>
            <a:xfrm>
              <a:off x="17184053" y="2679197"/>
              <a:ext cx="557530" cy="473075"/>
            </a:xfrm>
            <a:custGeom>
              <a:avLst/>
              <a:gdLst/>
              <a:ahLst/>
              <a:cxnLst/>
              <a:rect l="l" t="t" r="r" b="b"/>
              <a:pathLst>
                <a:path w="557530" h="473075">
                  <a:moveTo>
                    <a:pt x="501904" y="159067"/>
                  </a:moveTo>
                  <a:lnTo>
                    <a:pt x="495147" y="152768"/>
                  </a:lnTo>
                  <a:lnTo>
                    <a:pt x="411949" y="235966"/>
                  </a:lnTo>
                  <a:lnTo>
                    <a:pt x="411949" y="468490"/>
                  </a:lnTo>
                  <a:lnTo>
                    <a:pt x="416420" y="473062"/>
                  </a:lnTo>
                  <a:lnTo>
                    <a:pt x="497319" y="473062"/>
                  </a:lnTo>
                  <a:lnTo>
                    <a:pt x="501904" y="468604"/>
                  </a:lnTo>
                  <a:lnTo>
                    <a:pt x="501904" y="159067"/>
                  </a:lnTo>
                  <a:close/>
                </a:path>
                <a:path w="557530" h="473075">
                  <a:moveTo>
                    <a:pt x="557288" y="14198"/>
                  </a:moveTo>
                  <a:lnTo>
                    <a:pt x="555802" y="9042"/>
                  </a:lnTo>
                  <a:lnTo>
                    <a:pt x="552246" y="5384"/>
                  </a:lnTo>
                  <a:lnTo>
                    <a:pt x="548944" y="1841"/>
                  </a:lnTo>
                  <a:lnTo>
                    <a:pt x="543890" y="0"/>
                  </a:lnTo>
                  <a:lnTo>
                    <a:pt x="535660" y="0"/>
                  </a:lnTo>
                  <a:lnTo>
                    <a:pt x="427977" y="5041"/>
                  </a:lnTo>
                  <a:lnTo>
                    <a:pt x="421805" y="11214"/>
                  </a:lnTo>
                  <a:lnTo>
                    <a:pt x="420649" y="12941"/>
                  </a:lnTo>
                  <a:lnTo>
                    <a:pt x="414921" y="25412"/>
                  </a:lnTo>
                  <a:lnTo>
                    <a:pt x="450062" y="60655"/>
                  </a:lnTo>
                  <a:lnTo>
                    <a:pt x="253695" y="257136"/>
                  </a:lnTo>
                  <a:lnTo>
                    <a:pt x="160210" y="163639"/>
                  </a:lnTo>
                  <a:lnTo>
                    <a:pt x="153111" y="160667"/>
                  </a:lnTo>
                  <a:lnTo>
                    <a:pt x="138010" y="160667"/>
                  </a:lnTo>
                  <a:lnTo>
                    <a:pt x="131025" y="163639"/>
                  </a:lnTo>
                  <a:lnTo>
                    <a:pt x="8242" y="286308"/>
                  </a:lnTo>
                  <a:lnTo>
                    <a:pt x="2057" y="295605"/>
                  </a:lnTo>
                  <a:lnTo>
                    <a:pt x="0" y="306158"/>
                  </a:lnTo>
                  <a:lnTo>
                    <a:pt x="2057" y="316725"/>
                  </a:lnTo>
                  <a:lnTo>
                    <a:pt x="8242" y="326021"/>
                  </a:lnTo>
                  <a:lnTo>
                    <a:pt x="18770" y="336550"/>
                  </a:lnTo>
                  <a:lnTo>
                    <a:pt x="25857" y="339521"/>
                  </a:lnTo>
                  <a:lnTo>
                    <a:pt x="40970" y="339521"/>
                  </a:lnTo>
                  <a:lnTo>
                    <a:pt x="47955" y="336550"/>
                  </a:lnTo>
                  <a:lnTo>
                    <a:pt x="145567" y="238937"/>
                  </a:lnTo>
                  <a:lnTo>
                    <a:pt x="239052" y="332422"/>
                  </a:lnTo>
                  <a:lnTo>
                    <a:pt x="246138" y="335394"/>
                  </a:lnTo>
                  <a:lnTo>
                    <a:pt x="261251" y="335394"/>
                  </a:lnTo>
                  <a:lnTo>
                    <a:pt x="268224" y="332422"/>
                  </a:lnTo>
                  <a:lnTo>
                    <a:pt x="495147" y="105625"/>
                  </a:lnTo>
                  <a:lnTo>
                    <a:pt x="527304" y="137668"/>
                  </a:lnTo>
                  <a:lnTo>
                    <a:pt x="536232" y="137668"/>
                  </a:lnTo>
                  <a:lnTo>
                    <a:pt x="538861" y="136982"/>
                  </a:lnTo>
                  <a:lnTo>
                    <a:pt x="543445" y="134467"/>
                  </a:lnTo>
                  <a:lnTo>
                    <a:pt x="545045" y="133324"/>
                  </a:lnTo>
                  <a:lnTo>
                    <a:pt x="551332" y="127025"/>
                  </a:lnTo>
                  <a:lnTo>
                    <a:pt x="552246" y="120738"/>
                  </a:lnTo>
                  <a:lnTo>
                    <a:pt x="557288" y="141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8" name="object 39">
            <a:extLst>
              <a:ext uri="{FF2B5EF4-FFF2-40B4-BE49-F238E27FC236}">
                <a16:creationId xmlns:a16="http://schemas.microsoft.com/office/drawing/2014/main" id="{FD3D5C2A-1529-4640-9CEF-51464B6191C1}"/>
              </a:ext>
            </a:extLst>
          </p:cNvPr>
          <p:cNvSpPr txBox="1"/>
          <p:nvPr/>
        </p:nvSpPr>
        <p:spPr>
          <a:xfrm>
            <a:off x="1611541" y="4553478"/>
            <a:ext cx="2747645" cy="21741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defTabSz="914400">
              <a:lnSpc>
                <a:spcPct val="101000"/>
              </a:lnSpc>
              <a:tabLst>
                <a:tab pos="1264920" algn="l"/>
                <a:tab pos="2348865" algn="l"/>
              </a:tabLst>
            </a:pPr>
            <a:r>
              <a:rPr lang="en-US" sz="2800" spc="150" dirty="0">
                <a:solidFill>
                  <a:srgbClr val="252E3C"/>
                </a:solidFill>
                <a:latin typeface="Amazon VN" pitchFamily="50" charset="0"/>
                <a:cs typeface="Arial"/>
              </a:rPr>
              <a:t>Vietnamese selling partners sold 17+ million products in our online stores.</a:t>
            </a:r>
          </a:p>
        </p:txBody>
      </p:sp>
      <p:sp>
        <p:nvSpPr>
          <p:cNvPr id="59" name="object 39">
            <a:extLst>
              <a:ext uri="{FF2B5EF4-FFF2-40B4-BE49-F238E27FC236}">
                <a16:creationId xmlns:a16="http://schemas.microsoft.com/office/drawing/2014/main" id="{5E2C5E89-0DFD-4F96-AB35-F90DBBD63978}"/>
              </a:ext>
            </a:extLst>
          </p:cNvPr>
          <p:cNvSpPr txBox="1"/>
          <p:nvPr/>
        </p:nvSpPr>
        <p:spPr>
          <a:xfrm>
            <a:off x="11260670" y="4678831"/>
            <a:ext cx="3040799" cy="17389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n-VN"/>
            </a:defPPr>
            <a:lvl1pPr marL="12700" marR="5080">
              <a:lnSpc>
                <a:spcPct val="101000"/>
              </a:lnSpc>
              <a:tabLst>
                <a:tab pos="1264920" algn="l"/>
                <a:tab pos="2348865" algn="l"/>
              </a:tabLst>
              <a:defRPr sz="2450" b="1" spc="150">
                <a:solidFill>
                  <a:srgbClr val="252E3C"/>
                </a:solidFill>
                <a:latin typeface="Arial"/>
                <a:cs typeface="Arial"/>
              </a:defRPr>
            </a:lvl1pPr>
          </a:lstStyle>
          <a:p>
            <a:pPr lvl="0" defTabSz="914400"/>
            <a:r>
              <a:rPr lang="en-US" sz="2800" b="0" dirty="0">
                <a:latin typeface="Amazon VN" pitchFamily="50" charset="0"/>
              </a:rPr>
              <a:t>The number of Vietnamese sellers on Amazon has increased 40%</a:t>
            </a:r>
            <a:endParaRPr lang="vi-VN" sz="2800" b="0" kern="0" dirty="0">
              <a:latin typeface="Amazon VN" pitchFamily="50" charset="0"/>
            </a:endParaRPr>
          </a:p>
        </p:txBody>
      </p:sp>
      <p:sp>
        <p:nvSpPr>
          <p:cNvPr id="60" name="object 56">
            <a:extLst>
              <a:ext uri="{FF2B5EF4-FFF2-40B4-BE49-F238E27FC236}">
                <a16:creationId xmlns:a16="http://schemas.microsoft.com/office/drawing/2014/main" id="{BD5CD8F7-8751-493A-90F3-F0BD2F5AE9AC}"/>
              </a:ext>
            </a:extLst>
          </p:cNvPr>
          <p:cNvSpPr/>
          <p:nvPr/>
        </p:nvSpPr>
        <p:spPr>
          <a:xfrm>
            <a:off x="7789835" y="3729069"/>
            <a:ext cx="398780" cy="554355"/>
          </a:xfrm>
          <a:custGeom>
            <a:avLst/>
            <a:gdLst/>
            <a:ahLst/>
            <a:cxnLst/>
            <a:rect l="l" t="t" r="r" b="b"/>
            <a:pathLst>
              <a:path w="398779" h="554355">
                <a:moveTo>
                  <a:pt x="229489" y="119037"/>
                </a:moveTo>
                <a:lnTo>
                  <a:pt x="227444" y="106159"/>
                </a:lnTo>
                <a:lnTo>
                  <a:pt x="221513" y="96926"/>
                </a:lnTo>
                <a:lnTo>
                  <a:pt x="211988" y="91376"/>
                </a:lnTo>
                <a:lnTo>
                  <a:pt x="199161" y="89509"/>
                </a:lnTo>
                <a:lnTo>
                  <a:pt x="186334" y="91376"/>
                </a:lnTo>
                <a:lnTo>
                  <a:pt x="176796" y="96926"/>
                </a:lnTo>
                <a:lnTo>
                  <a:pt x="170865" y="106159"/>
                </a:lnTo>
                <a:lnTo>
                  <a:pt x="168821" y="119037"/>
                </a:lnTo>
                <a:lnTo>
                  <a:pt x="168821" y="169303"/>
                </a:lnTo>
                <a:lnTo>
                  <a:pt x="183781" y="282562"/>
                </a:lnTo>
                <a:lnTo>
                  <a:pt x="189230" y="285623"/>
                </a:lnTo>
                <a:lnTo>
                  <a:pt x="209143" y="285623"/>
                </a:lnTo>
                <a:lnTo>
                  <a:pt x="214528" y="282562"/>
                </a:lnTo>
                <a:lnTo>
                  <a:pt x="227926" y="181622"/>
                </a:lnTo>
                <a:lnTo>
                  <a:pt x="229489" y="169303"/>
                </a:lnTo>
                <a:lnTo>
                  <a:pt x="229489" y="119037"/>
                </a:lnTo>
                <a:close/>
              </a:path>
              <a:path w="398779" h="554355">
                <a:moveTo>
                  <a:pt x="230657" y="342011"/>
                </a:moveTo>
                <a:lnTo>
                  <a:pt x="228155" y="329819"/>
                </a:lnTo>
                <a:lnTo>
                  <a:pt x="221386" y="319824"/>
                </a:lnTo>
                <a:lnTo>
                  <a:pt x="211366" y="313067"/>
                </a:lnTo>
                <a:lnTo>
                  <a:pt x="199161" y="310578"/>
                </a:lnTo>
                <a:lnTo>
                  <a:pt x="186944" y="313067"/>
                </a:lnTo>
                <a:lnTo>
                  <a:pt x="176936" y="319824"/>
                </a:lnTo>
                <a:lnTo>
                  <a:pt x="170154" y="329819"/>
                </a:lnTo>
                <a:lnTo>
                  <a:pt x="167665" y="342011"/>
                </a:lnTo>
                <a:lnTo>
                  <a:pt x="170154" y="354228"/>
                </a:lnTo>
                <a:lnTo>
                  <a:pt x="176936" y="364236"/>
                </a:lnTo>
                <a:lnTo>
                  <a:pt x="186944" y="371017"/>
                </a:lnTo>
                <a:lnTo>
                  <a:pt x="199161" y="373507"/>
                </a:lnTo>
                <a:lnTo>
                  <a:pt x="211366" y="371017"/>
                </a:lnTo>
                <a:lnTo>
                  <a:pt x="221386" y="364236"/>
                </a:lnTo>
                <a:lnTo>
                  <a:pt x="228155" y="354228"/>
                </a:lnTo>
                <a:lnTo>
                  <a:pt x="230657" y="342011"/>
                </a:lnTo>
                <a:close/>
              </a:path>
              <a:path w="398779" h="554355">
                <a:moveTo>
                  <a:pt x="398322" y="192570"/>
                </a:moveTo>
                <a:lnTo>
                  <a:pt x="393052" y="148463"/>
                </a:lnTo>
                <a:lnTo>
                  <a:pt x="378053" y="107950"/>
                </a:lnTo>
                <a:lnTo>
                  <a:pt x="354507" y="72199"/>
                </a:lnTo>
                <a:lnTo>
                  <a:pt x="347916" y="65836"/>
                </a:lnTo>
                <a:lnTo>
                  <a:pt x="347916" y="192570"/>
                </a:lnTo>
                <a:lnTo>
                  <a:pt x="344335" y="228701"/>
                </a:lnTo>
                <a:lnTo>
                  <a:pt x="335089" y="258076"/>
                </a:lnTo>
                <a:lnTo>
                  <a:pt x="322351" y="282625"/>
                </a:lnTo>
                <a:lnTo>
                  <a:pt x="308330" y="304050"/>
                </a:lnTo>
                <a:lnTo>
                  <a:pt x="297484" y="320395"/>
                </a:lnTo>
                <a:lnTo>
                  <a:pt x="288340" y="336765"/>
                </a:lnTo>
                <a:lnTo>
                  <a:pt x="281952" y="354190"/>
                </a:lnTo>
                <a:lnTo>
                  <a:pt x="279552" y="373443"/>
                </a:lnTo>
                <a:lnTo>
                  <a:pt x="277736" y="381952"/>
                </a:lnTo>
                <a:lnTo>
                  <a:pt x="273138" y="389407"/>
                </a:lnTo>
                <a:lnTo>
                  <a:pt x="267042" y="395668"/>
                </a:lnTo>
                <a:lnTo>
                  <a:pt x="260705" y="400583"/>
                </a:lnTo>
                <a:lnTo>
                  <a:pt x="137604" y="400583"/>
                </a:lnTo>
                <a:lnTo>
                  <a:pt x="116357" y="354190"/>
                </a:lnTo>
                <a:lnTo>
                  <a:pt x="109956" y="336727"/>
                </a:lnTo>
                <a:lnTo>
                  <a:pt x="100761" y="320281"/>
                </a:lnTo>
                <a:lnTo>
                  <a:pt x="90182" y="304330"/>
                </a:lnTo>
                <a:lnTo>
                  <a:pt x="76034" y="282790"/>
                </a:lnTo>
                <a:lnTo>
                  <a:pt x="63207" y="258165"/>
                </a:lnTo>
                <a:lnTo>
                  <a:pt x="53898" y="228650"/>
                </a:lnTo>
                <a:lnTo>
                  <a:pt x="50317" y="192570"/>
                </a:lnTo>
                <a:lnTo>
                  <a:pt x="57912" y="147662"/>
                </a:lnTo>
                <a:lnTo>
                  <a:pt x="79057" y="108623"/>
                </a:lnTo>
                <a:lnTo>
                  <a:pt x="111290" y="77812"/>
                </a:lnTo>
                <a:lnTo>
                  <a:pt x="152146" y="57594"/>
                </a:lnTo>
                <a:lnTo>
                  <a:pt x="199148" y="50342"/>
                </a:lnTo>
                <a:lnTo>
                  <a:pt x="246126" y="57632"/>
                </a:lnTo>
                <a:lnTo>
                  <a:pt x="286956" y="77863"/>
                </a:lnTo>
                <a:lnTo>
                  <a:pt x="319176" y="108673"/>
                </a:lnTo>
                <a:lnTo>
                  <a:pt x="340321" y="147701"/>
                </a:lnTo>
                <a:lnTo>
                  <a:pt x="347916" y="192570"/>
                </a:lnTo>
                <a:lnTo>
                  <a:pt x="347916" y="65836"/>
                </a:lnTo>
                <a:lnTo>
                  <a:pt x="331901" y="50342"/>
                </a:lnTo>
                <a:lnTo>
                  <a:pt x="323646" y="42354"/>
                </a:lnTo>
                <a:lnTo>
                  <a:pt x="286651" y="19596"/>
                </a:lnTo>
                <a:lnTo>
                  <a:pt x="244754" y="5092"/>
                </a:lnTo>
                <a:lnTo>
                  <a:pt x="199148" y="0"/>
                </a:lnTo>
                <a:lnTo>
                  <a:pt x="153555" y="5092"/>
                </a:lnTo>
                <a:lnTo>
                  <a:pt x="111658" y="19596"/>
                </a:lnTo>
                <a:lnTo>
                  <a:pt x="74676" y="42354"/>
                </a:lnTo>
                <a:lnTo>
                  <a:pt x="43815" y="72199"/>
                </a:lnTo>
                <a:lnTo>
                  <a:pt x="20269" y="107950"/>
                </a:lnTo>
                <a:lnTo>
                  <a:pt x="5270" y="148463"/>
                </a:lnTo>
                <a:lnTo>
                  <a:pt x="0" y="192570"/>
                </a:lnTo>
                <a:lnTo>
                  <a:pt x="4686" y="239318"/>
                </a:lnTo>
                <a:lnTo>
                  <a:pt x="16560" y="277164"/>
                </a:lnTo>
                <a:lnTo>
                  <a:pt x="32283" y="307746"/>
                </a:lnTo>
                <a:lnTo>
                  <a:pt x="48425" y="332486"/>
                </a:lnTo>
                <a:lnTo>
                  <a:pt x="56984" y="345325"/>
                </a:lnTo>
                <a:lnTo>
                  <a:pt x="63207" y="355841"/>
                </a:lnTo>
                <a:lnTo>
                  <a:pt x="67081" y="365010"/>
                </a:lnTo>
                <a:lnTo>
                  <a:pt x="68414" y="373443"/>
                </a:lnTo>
                <a:lnTo>
                  <a:pt x="70866" y="391833"/>
                </a:lnTo>
                <a:lnTo>
                  <a:pt x="78054" y="409282"/>
                </a:lnTo>
                <a:lnTo>
                  <a:pt x="89712" y="425361"/>
                </a:lnTo>
                <a:lnTo>
                  <a:pt x="105562" y="439610"/>
                </a:lnTo>
                <a:lnTo>
                  <a:pt x="106248" y="453834"/>
                </a:lnTo>
                <a:lnTo>
                  <a:pt x="109880" y="499833"/>
                </a:lnTo>
                <a:lnTo>
                  <a:pt x="149504" y="533692"/>
                </a:lnTo>
                <a:lnTo>
                  <a:pt x="153720" y="539813"/>
                </a:lnTo>
                <a:lnTo>
                  <a:pt x="159156" y="545249"/>
                </a:lnTo>
                <a:lnTo>
                  <a:pt x="169964" y="552538"/>
                </a:lnTo>
                <a:lnTo>
                  <a:pt x="174879" y="554037"/>
                </a:lnTo>
                <a:lnTo>
                  <a:pt x="223443" y="554037"/>
                </a:lnTo>
                <a:lnTo>
                  <a:pt x="228333" y="552538"/>
                </a:lnTo>
                <a:lnTo>
                  <a:pt x="239153" y="545249"/>
                </a:lnTo>
                <a:lnTo>
                  <a:pt x="244589" y="539813"/>
                </a:lnTo>
                <a:lnTo>
                  <a:pt x="248754" y="533692"/>
                </a:lnTo>
                <a:lnTo>
                  <a:pt x="270078" y="523443"/>
                </a:lnTo>
                <a:lnTo>
                  <a:pt x="289966" y="490562"/>
                </a:lnTo>
                <a:lnTo>
                  <a:pt x="292366" y="448754"/>
                </a:lnTo>
                <a:lnTo>
                  <a:pt x="292747" y="439610"/>
                </a:lnTo>
                <a:lnTo>
                  <a:pt x="308597" y="425323"/>
                </a:lnTo>
                <a:lnTo>
                  <a:pt x="320243" y="409257"/>
                </a:lnTo>
                <a:lnTo>
                  <a:pt x="323824" y="400583"/>
                </a:lnTo>
                <a:lnTo>
                  <a:pt x="327431" y="391833"/>
                </a:lnTo>
                <a:lnTo>
                  <a:pt x="329895" y="373443"/>
                </a:lnTo>
                <a:lnTo>
                  <a:pt x="331216" y="364972"/>
                </a:lnTo>
                <a:lnTo>
                  <a:pt x="335076" y="355841"/>
                </a:lnTo>
                <a:lnTo>
                  <a:pt x="341376" y="345249"/>
                </a:lnTo>
                <a:lnTo>
                  <a:pt x="349770" y="332701"/>
                </a:lnTo>
                <a:lnTo>
                  <a:pt x="366064" y="307695"/>
                </a:lnTo>
                <a:lnTo>
                  <a:pt x="381774" y="277139"/>
                </a:lnTo>
                <a:lnTo>
                  <a:pt x="393636" y="239280"/>
                </a:lnTo>
                <a:lnTo>
                  <a:pt x="398322" y="1925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object 13">
            <a:extLst>
              <a:ext uri="{FF2B5EF4-FFF2-40B4-BE49-F238E27FC236}">
                <a16:creationId xmlns:a16="http://schemas.microsoft.com/office/drawing/2014/main" id="{F1CC9F4B-F95C-4AEC-8B95-65EC96A104F1}"/>
              </a:ext>
            </a:extLst>
          </p:cNvPr>
          <p:cNvSpPr txBox="1"/>
          <p:nvPr/>
        </p:nvSpPr>
        <p:spPr>
          <a:xfrm>
            <a:off x="2601184" y="8174015"/>
            <a:ext cx="2737909" cy="290784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defTabSz="914400">
              <a:spcBef>
                <a:spcPts val="135"/>
              </a:spcBef>
            </a:pPr>
            <a:r>
              <a:rPr lang="vi-VN" sz="4400" dirty="0">
                <a:solidFill>
                  <a:schemeClr val="bg1"/>
                </a:solidFill>
                <a:latin typeface="Amazon VN" pitchFamily="50" charset="0"/>
                <a:cs typeface="Tahoma"/>
              </a:rPr>
              <a:t>Million products</a:t>
            </a:r>
            <a:endParaRPr lang="vi-VN" sz="8800" dirty="0">
              <a:solidFill>
                <a:schemeClr val="bg1"/>
              </a:solidFill>
              <a:latin typeface="Amazon VN" pitchFamily="50" charset="0"/>
              <a:cs typeface="Tahoma"/>
            </a:endParaRPr>
          </a:p>
          <a:p>
            <a:pPr marL="12700" defTabSz="914400">
              <a:spcBef>
                <a:spcPts val="135"/>
              </a:spcBef>
            </a:pPr>
            <a:endParaRPr sz="96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62" name="Arrow: Down 61">
            <a:extLst>
              <a:ext uri="{FF2B5EF4-FFF2-40B4-BE49-F238E27FC236}">
                <a16:creationId xmlns:a16="http://schemas.microsoft.com/office/drawing/2014/main" id="{F616808A-9B44-4654-A9B1-E36A7340188E}"/>
              </a:ext>
            </a:extLst>
          </p:cNvPr>
          <p:cNvSpPr/>
          <p:nvPr/>
        </p:nvSpPr>
        <p:spPr>
          <a:xfrm rot="10800000">
            <a:off x="8661701" y="8770084"/>
            <a:ext cx="476125" cy="55084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bject 31">
            <a:extLst>
              <a:ext uri="{FF2B5EF4-FFF2-40B4-BE49-F238E27FC236}">
                <a16:creationId xmlns:a16="http://schemas.microsoft.com/office/drawing/2014/main" id="{05C04690-5076-43FE-9F35-0818F865CD14}"/>
              </a:ext>
            </a:extLst>
          </p:cNvPr>
          <p:cNvSpPr txBox="1"/>
          <p:nvPr/>
        </p:nvSpPr>
        <p:spPr>
          <a:xfrm>
            <a:off x="11084246" y="8011449"/>
            <a:ext cx="3634282" cy="15408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defTabSz="914400">
              <a:spcBef>
                <a:spcPts val="135"/>
              </a:spcBef>
            </a:pPr>
            <a:r>
              <a:rPr lang="en-US" sz="9900" b="1" spc="-5" dirty="0">
                <a:solidFill>
                  <a:srgbClr val="FFFFFF"/>
                </a:solidFill>
                <a:latin typeface="Tahoma"/>
                <a:cs typeface="Tahoma"/>
              </a:rPr>
              <a:t>40</a:t>
            </a:r>
            <a:r>
              <a:rPr lang="vi-VN" sz="4800" b="1" spc="-5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endParaRPr sz="143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id="{CACDC6C6-8491-4D98-A19E-0326AB7B8027}"/>
              </a:ext>
            </a:extLst>
          </p:cNvPr>
          <p:cNvSpPr/>
          <p:nvPr/>
        </p:nvSpPr>
        <p:spPr>
          <a:xfrm rot="10800000">
            <a:off x="13508632" y="8725889"/>
            <a:ext cx="476125" cy="55084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7E20C3-46DB-4FD1-AEF6-3AC2156294B9}"/>
              </a:ext>
            </a:extLst>
          </p:cNvPr>
          <p:cNvSpPr txBox="1"/>
          <p:nvPr/>
        </p:nvSpPr>
        <p:spPr>
          <a:xfrm>
            <a:off x="555313" y="11204770"/>
            <a:ext cx="13897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81E3F"/>
                </a:solidFill>
                <a:latin typeface="Amazon VN" pitchFamily="2" charset="77"/>
                <a:ea typeface="+mj-ea"/>
                <a:cs typeface="+mj-cs"/>
              </a:rPr>
              <a:t>Source: Amazon data, 12months ending on 8/31/2023 compared to the same period the year before </a:t>
            </a:r>
          </a:p>
        </p:txBody>
      </p:sp>
    </p:spTree>
    <p:extLst>
      <p:ext uri="{BB962C8B-B14F-4D97-AF65-F5344CB8AC3E}">
        <p14:creationId xmlns:p14="http://schemas.microsoft.com/office/powerpoint/2010/main" val="23327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659C02BE-625E-4A10-A45F-ABBEB82F23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9930578" y="11296118"/>
            <a:ext cx="1085394" cy="1085394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DD8DC25D-53FD-2013-D5AC-DD070D0D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546" y="759972"/>
            <a:ext cx="22306868" cy="1295723"/>
          </a:xfrm>
          <a:prstGeom prst="rect">
            <a:avLst/>
          </a:prstGeom>
        </p:spPr>
        <p:txBody>
          <a:bodyPr/>
          <a:lstStyle/>
          <a:p>
            <a:r>
              <a:rPr lang="en-US" sz="7000" dirty="0">
                <a:solidFill>
                  <a:schemeClr val="tx1"/>
                </a:solidFill>
                <a:latin typeface="Amazon VN"/>
                <a:ea typeface="+mn-ea"/>
                <a:cs typeface="+mn-cs"/>
              </a:rPr>
              <a:t>They have set sail with Amazon Global Selling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F150332-C691-430D-A4E8-F37AA7DE9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22" y="11412016"/>
            <a:ext cx="903385" cy="6011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D562EE-B3B8-4D91-903C-F38354F1B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80" y="2825179"/>
            <a:ext cx="4092956" cy="272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BAA1824-F8C3-4427-A357-17D6B61CF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54114" y="2764047"/>
            <a:ext cx="3998151" cy="2665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5F3E018-9167-497F-BBCC-EB3F87A7E6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6747" y="8026184"/>
            <a:ext cx="3998149" cy="2665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E5CCF62-217E-4D20-AB7E-12CB5A6F1CF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08" b="12245"/>
          <a:stretch/>
        </p:blipFill>
        <p:spPr>
          <a:xfrm>
            <a:off x="10206363" y="7682441"/>
            <a:ext cx="2876265" cy="3419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491ECCB-5DA0-4DFD-BA4E-AC9AE4B3679B}"/>
              </a:ext>
            </a:extLst>
          </p:cNvPr>
          <p:cNvSpPr/>
          <p:nvPr/>
        </p:nvSpPr>
        <p:spPr>
          <a:xfrm>
            <a:off x="1164032" y="5889477"/>
            <a:ext cx="319199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900" b="1" dirty="0">
                <a:solidFill>
                  <a:srgbClr val="0070C0"/>
                </a:solidFill>
                <a:latin typeface="Amazon VN" pitchFamily="50" charset="0"/>
                <a:cs typeface="Calibri" panose="020F0502020204030204" pitchFamily="34" charset="0"/>
              </a:rPr>
              <a:t>Minh Long </a:t>
            </a:r>
          </a:p>
          <a:p>
            <a:r>
              <a:rPr lang="vi-VN" sz="1900" b="1" dirty="0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hành trình toàn cầu hóa của gốm sứ Việt Nam</a:t>
            </a:r>
            <a:endParaRPr lang="en-US" sz="1900" b="1" dirty="0">
              <a:solidFill>
                <a:schemeClr val="accent2"/>
              </a:solidFill>
              <a:latin typeface="Amazon VN" pitchFamily="50" charset="0"/>
              <a:cs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E47B097-F219-41DE-83AD-A480F1056A7E}"/>
              </a:ext>
            </a:extLst>
          </p:cNvPr>
          <p:cNvSpPr/>
          <p:nvPr/>
        </p:nvSpPr>
        <p:spPr>
          <a:xfrm>
            <a:off x="15194472" y="5940202"/>
            <a:ext cx="387009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900" b="1" dirty="0">
                <a:solidFill>
                  <a:srgbClr val="0070C0"/>
                </a:solidFill>
                <a:latin typeface="Amazon VN" pitchFamily="50" charset="0"/>
                <a:cs typeface="Calibri" panose="020F0502020204030204" pitchFamily="34" charset="0"/>
              </a:rPr>
              <a:t>Royal Helmet</a:t>
            </a:r>
            <a:r>
              <a:rPr lang="vi-VN" sz="1900" b="1" dirty="0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  cánh chim đầu đàn ngành sản xuất nón bảo hiểm tiên phong “xuyên biên giới”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B098AEE-FB72-4424-8AC2-59F4C6AFEF8D}"/>
              </a:ext>
            </a:extLst>
          </p:cNvPr>
          <p:cNvSpPr/>
          <p:nvPr/>
        </p:nvSpPr>
        <p:spPr>
          <a:xfrm>
            <a:off x="1346827" y="11274248"/>
            <a:ext cx="3194807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900" b="1" dirty="0">
                <a:solidFill>
                  <a:srgbClr val="0070C0"/>
                </a:solidFill>
                <a:latin typeface="Amazon VN" pitchFamily="50" charset="0"/>
                <a:cs typeface="Calibri" panose="020F0502020204030204" pitchFamily="34" charset="0"/>
              </a:rPr>
              <a:t>Rong Nho Trường Thọ</a:t>
            </a:r>
            <a:r>
              <a:rPr lang="vi-VN" sz="1900" b="1" dirty="0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 </a:t>
            </a:r>
          </a:p>
          <a:p>
            <a:r>
              <a:rPr lang="vi-VN" sz="1900" b="1" dirty="0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mở lối đi riêng cho thủy sản Việt Nam ra quốc tế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10F73B2-76E5-4BE1-9E7D-5BFFB699027A}"/>
              </a:ext>
            </a:extLst>
          </p:cNvPr>
          <p:cNvSpPr/>
          <p:nvPr/>
        </p:nvSpPr>
        <p:spPr>
          <a:xfrm>
            <a:off x="10933055" y="11412016"/>
            <a:ext cx="302882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900" b="1" dirty="0">
                <a:solidFill>
                  <a:srgbClr val="0070C0"/>
                </a:solidFill>
                <a:latin typeface="Amazon VN" pitchFamily="50" charset="0"/>
              </a:rPr>
              <a:t>T</a:t>
            </a:r>
            <a:r>
              <a:rPr lang="en-US" sz="1900" b="1" dirty="0" err="1">
                <a:solidFill>
                  <a:srgbClr val="0070C0"/>
                </a:solidFill>
                <a:latin typeface="Amazon VN" pitchFamily="50" charset="0"/>
              </a:rPr>
              <a:t>hiệp</a:t>
            </a:r>
            <a:r>
              <a:rPr lang="en-US" sz="1900" b="1" dirty="0">
                <a:solidFill>
                  <a:srgbClr val="0070C0"/>
                </a:solidFill>
                <a:latin typeface="Amazon VN" pitchFamily="50" charset="0"/>
              </a:rPr>
              <a:t> 3D Made-in-Vietnam </a:t>
            </a:r>
            <a:r>
              <a:rPr lang="en-US" sz="1900" b="1" dirty="0">
                <a:solidFill>
                  <a:schemeClr val="accent2"/>
                </a:solidFill>
                <a:latin typeface="Amazon VN" pitchFamily="50" charset="0"/>
              </a:rPr>
              <a:t>ra </a:t>
            </a:r>
            <a:r>
              <a:rPr lang="en-US" sz="1900" b="1" dirty="0" err="1">
                <a:solidFill>
                  <a:schemeClr val="accent2"/>
                </a:solidFill>
                <a:latin typeface="Amazon VN" pitchFamily="50" charset="0"/>
              </a:rPr>
              <a:t>thế</a:t>
            </a:r>
            <a:r>
              <a:rPr lang="en-US" sz="1900" b="1" dirty="0">
                <a:solidFill>
                  <a:schemeClr val="accent2"/>
                </a:solidFill>
                <a:latin typeface="Amazon VN" pitchFamily="50" charset="0"/>
              </a:rPr>
              <a:t> </a:t>
            </a:r>
            <a:r>
              <a:rPr lang="en-US" sz="1900" b="1" dirty="0" err="1">
                <a:solidFill>
                  <a:schemeClr val="accent2"/>
                </a:solidFill>
                <a:latin typeface="Amazon VN" pitchFamily="50" charset="0"/>
              </a:rPr>
              <a:t>giới</a:t>
            </a:r>
            <a:r>
              <a:rPr lang="en-US" sz="1900" b="1" dirty="0">
                <a:solidFill>
                  <a:schemeClr val="accent2"/>
                </a:solidFill>
                <a:latin typeface="Amazon VN" pitchFamily="50" charset="0"/>
              </a:rPr>
              <a:t> </a:t>
            </a:r>
            <a:endParaRPr lang="vi-VN" sz="1900" b="1" dirty="0">
              <a:solidFill>
                <a:schemeClr val="accent2"/>
              </a:solidFill>
              <a:latin typeface="Amazon VN" pitchFamily="50" charset="0"/>
            </a:endParaRPr>
          </a:p>
          <a:p>
            <a:r>
              <a:rPr lang="en-US" sz="1900" b="1" dirty="0" err="1">
                <a:solidFill>
                  <a:schemeClr val="accent2"/>
                </a:solidFill>
                <a:latin typeface="Amazon VN" pitchFamily="50" charset="0"/>
              </a:rPr>
              <a:t>cùng</a:t>
            </a:r>
            <a:r>
              <a:rPr lang="en-US" sz="1900" b="1" dirty="0">
                <a:solidFill>
                  <a:schemeClr val="accent2"/>
                </a:solidFill>
                <a:latin typeface="Amazon VN" pitchFamily="50" charset="0"/>
              </a:rPr>
              <a:t> Amazon</a:t>
            </a:r>
            <a:endParaRPr lang="vi-VN" sz="1900" b="1" dirty="0">
              <a:solidFill>
                <a:schemeClr val="accent2"/>
              </a:solidFill>
              <a:latin typeface="Amazon VN" pitchFamily="50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E3F412-059A-4DB8-A067-644EDBB786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580" y="7994833"/>
            <a:ext cx="4092956" cy="2728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82B417-1CA3-4651-A4A5-E880ADE455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3223" y="2785458"/>
            <a:ext cx="4096163" cy="2734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0BB0D6-1078-47BC-9D09-9D10E9ABD6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30578" y="2785457"/>
            <a:ext cx="3992344" cy="2665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F3B51E2-F9FB-4D8D-9150-BDFC2C287ACE}"/>
              </a:ext>
            </a:extLst>
          </p:cNvPr>
          <p:cNvSpPr/>
          <p:nvPr/>
        </p:nvSpPr>
        <p:spPr>
          <a:xfrm>
            <a:off x="5909767" y="5910152"/>
            <a:ext cx="31919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900" b="1" dirty="0">
                <a:solidFill>
                  <a:srgbClr val="0070C0"/>
                </a:solidFill>
                <a:latin typeface="Amazon VN" pitchFamily="50" charset="0"/>
                <a:cs typeface="Calibri" panose="020F0502020204030204" pitchFamily="34" charset="0"/>
              </a:rPr>
              <a:t>Sunhouse </a:t>
            </a:r>
          </a:p>
          <a:p>
            <a:r>
              <a:rPr lang="vi-VN" sz="1900" b="1" dirty="0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Mang </a:t>
            </a:r>
            <a:r>
              <a:rPr lang="en-US" sz="1900" b="1" dirty="0" err="1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gia</a:t>
            </a:r>
            <a:r>
              <a:rPr lang="en-US" sz="1900" b="1" dirty="0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 </a:t>
            </a:r>
            <a:r>
              <a:rPr lang="en-US" sz="1900" b="1" dirty="0" err="1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dụng</a:t>
            </a:r>
            <a:r>
              <a:rPr lang="en-US" sz="1900" b="1" dirty="0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 </a:t>
            </a:r>
            <a:r>
              <a:rPr lang="en-US" sz="1900" b="1" dirty="0" err="1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Việt</a:t>
            </a:r>
            <a:r>
              <a:rPr lang="en-US" sz="1900" b="1" dirty="0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 Nam </a:t>
            </a:r>
            <a:r>
              <a:rPr lang="en-US" sz="1900" b="1" dirty="0" err="1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vào</a:t>
            </a:r>
            <a:r>
              <a:rPr lang="en-US" sz="1900" b="1" dirty="0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 </a:t>
            </a:r>
            <a:r>
              <a:rPr lang="en-US" sz="1900" b="1" dirty="0" err="1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bếp</a:t>
            </a:r>
            <a:r>
              <a:rPr lang="en-US" sz="1900" b="1" dirty="0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 </a:t>
            </a:r>
            <a:r>
              <a:rPr lang="en-US" sz="1900" b="1" dirty="0" err="1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nhà</a:t>
            </a:r>
            <a:r>
              <a:rPr lang="en-US" sz="1900" b="1" dirty="0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 </a:t>
            </a:r>
            <a:r>
              <a:rPr lang="en-US" sz="1900" b="1" dirty="0" err="1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Âu</a:t>
            </a:r>
            <a:r>
              <a:rPr lang="en-US" sz="1900" b="1" dirty="0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, </a:t>
            </a:r>
            <a:r>
              <a:rPr lang="en-US" sz="1900" b="1" dirty="0" err="1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Mỹ</a:t>
            </a:r>
            <a:endParaRPr lang="en-US" sz="1900" b="1" dirty="0">
              <a:solidFill>
                <a:schemeClr val="accent2"/>
              </a:solidFill>
              <a:latin typeface="Amazon VN" pitchFamily="50" charset="0"/>
              <a:cs typeface="Calibri" panose="020F0502020204030204" pitchFamily="34" charset="0"/>
            </a:endParaRPr>
          </a:p>
          <a:p>
            <a:endParaRPr lang="en-US" sz="1900" b="1" dirty="0">
              <a:solidFill>
                <a:schemeClr val="accent2"/>
              </a:solidFill>
              <a:latin typeface="Amazon VN" pitchFamily="50" charset="0"/>
              <a:cs typeface="Calibri" panose="020F0502020204030204" pitchFamily="34" charset="0"/>
            </a:endParaRPr>
          </a:p>
        </p:txBody>
      </p:sp>
      <p:pic>
        <p:nvPicPr>
          <p:cNvPr id="25" name="Picture Placeholder 16">
            <a:extLst>
              <a:ext uri="{FF2B5EF4-FFF2-40B4-BE49-F238E27FC236}">
                <a16:creationId xmlns:a16="http://schemas.microsoft.com/office/drawing/2014/main" id="{2D014AEC-AD57-42AE-803E-AEFBDF02B4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5976" y="6230618"/>
            <a:ext cx="1025249" cy="53267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28BE26E-DE5D-438F-8CBF-6431D90C66C8}"/>
              </a:ext>
            </a:extLst>
          </p:cNvPr>
          <p:cNvSpPr/>
          <p:nvPr/>
        </p:nvSpPr>
        <p:spPr>
          <a:xfrm>
            <a:off x="10862216" y="5856356"/>
            <a:ext cx="3376297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900" b="1" dirty="0">
                <a:solidFill>
                  <a:srgbClr val="0070C0"/>
                </a:solidFill>
                <a:latin typeface="Amazon VN" pitchFamily="50" charset="0"/>
                <a:cs typeface="Calibri" panose="020F0502020204030204" pitchFamily="34" charset="0"/>
              </a:rPr>
              <a:t>AnEco </a:t>
            </a:r>
          </a:p>
          <a:p>
            <a:r>
              <a:rPr lang="vi-VN" sz="1900" b="1" dirty="0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“Nhựa xanh” Made-in-Vietnam ra thế giới.</a:t>
            </a:r>
            <a:endParaRPr lang="en-US" sz="1900" b="1" dirty="0">
              <a:solidFill>
                <a:schemeClr val="accent2"/>
              </a:solidFill>
              <a:latin typeface="Amazon VN" pitchFamily="50" charset="0"/>
              <a:cs typeface="Calibri" panose="020F0502020204030204" pitchFamily="34" charset="0"/>
            </a:endParaRPr>
          </a:p>
        </p:txBody>
      </p:sp>
      <p:pic>
        <p:nvPicPr>
          <p:cNvPr id="27" name="Picture Placeholder 16">
            <a:extLst>
              <a:ext uri="{FF2B5EF4-FFF2-40B4-BE49-F238E27FC236}">
                <a16:creationId xmlns:a16="http://schemas.microsoft.com/office/drawing/2014/main" id="{5BBB661F-32D8-4A4C-A82B-D5703F7CF0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11684" y="6124727"/>
            <a:ext cx="1509197" cy="4989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96943E-3C88-47AC-90DB-9FBED00CB8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98427" y="11459110"/>
            <a:ext cx="1678277" cy="59977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7415C66-4F61-40DF-9763-60C2890EAC99}"/>
              </a:ext>
            </a:extLst>
          </p:cNvPr>
          <p:cNvSpPr/>
          <p:nvPr/>
        </p:nvSpPr>
        <p:spPr>
          <a:xfrm>
            <a:off x="6515181" y="11274248"/>
            <a:ext cx="302882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900" b="1" dirty="0">
                <a:solidFill>
                  <a:srgbClr val="0070C0"/>
                </a:solidFill>
                <a:latin typeface="Amazon VN" pitchFamily="50" charset="0"/>
                <a:cs typeface="Calibri" panose="020F0502020204030204" pitchFamily="34" charset="0"/>
              </a:rPr>
              <a:t>LAFOCO </a:t>
            </a:r>
          </a:p>
          <a:p>
            <a:r>
              <a:rPr lang="vi-VN" sz="1900" b="1" dirty="0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Nông sản  Việt chất lượng không ngại thị trường khó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5AD9954-F184-40CD-99EE-19C7C9C3A57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885" t="-1" r="5339" b="-4634"/>
          <a:stretch/>
        </p:blipFill>
        <p:spPr>
          <a:xfrm>
            <a:off x="19264766" y="2785458"/>
            <a:ext cx="4270806" cy="2768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FDB763F-7188-45EE-BF0D-FFDC6057540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979" b="970"/>
          <a:stretch/>
        </p:blipFill>
        <p:spPr>
          <a:xfrm>
            <a:off x="14106357" y="7968806"/>
            <a:ext cx="4585016" cy="263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A50A472-3EBC-4004-ABB1-CD8115DDD96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750698" y="11274248"/>
            <a:ext cx="1087713" cy="108771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E1864D0-0775-4F65-9646-ECDAE596F549}"/>
              </a:ext>
            </a:extLst>
          </p:cNvPr>
          <p:cNvSpPr/>
          <p:nvPr/>
        </p:nvSpPr>
        <p:spPr>
          <a:xfrm>
            <a:off x="15025663" y="11412016"/>
            <a:ext cx="367735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900" b="1" dirty="0">
                <a:solidFill>
                  <a:srgbClr val="0070C0"/>
                </a:solidFill>
                <a:latin typeface="Amazon VN" pitchFamily="50" charset="0"/>
                <a:cs typeface="Calibri" panose="020F0502020204030204" pitchFamily="34" charset="0"/>
              </a:rPr>
              <a:t>EQUO </a:t>
            </a:r>
            <a:r>
              <a:rPr lang="vi-VN" sz="1900" b="1" dirty="0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Khởi nghiệp xanh với Ống hút từ cỏ, gạo, mía, cà phê gia nhập thị trường quốc tế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81C8DA8-F940-4A6A-8122-7B7FD4C40AA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486106" y="7994333"/>
            <a:ext cx="4584785" cy="2578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DA6C903-744E-4479-BC60-E0D9D58BCFA0}"/>
              </a:ext>
            </a:extLst>
          </p:cNvPr>
          <p:cNvSpPr/>
          <p:nvPr/>
        </p:nvSpPr>
        <p:spPr>
          <a:xfrm>
            <a:off x="19939821" y="11479550"/>
            <a:ext cx="367735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900" b="1" dirty="0">
                <a:solidFill>
                  <a:srgbClr val="0070C0"/>
                </a:solidFill>
                <a:latin typeface="Amazon VN" pitchFamily="50" charset="0"/>
              </a:rPr>
              <a:t>Mỹ nghệ </a:t>
            </a:r>
            <a:r>
              <a:rPr lang="vi-VN" sz="1900" b="1" dirty="0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cói xiên  từ làng quê Việt ra thế giới</a:t>
            </a:r>
          </a:p>
        </p:txBody>
      </p:sp>
      <p:pic>
        <p:nvPicPr>
          <p:cNvPr id="47" name="Picture Placeholder 18">
            <a:extLst>
              <a:ext uri="{FF2B5EF4-FFF2-40B4-BE49-F238E27FC236}">
                <a16:creationId xmlns:a16="http://schemas.microsoft.com/office/drawing/2014/main" id="{272A5425-772F-4D99-9EFC-9A5D258B0F2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384442" y="6239122"/>
            <a:ext cx="1048919" cy="42733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6C16755D-C102-4805-853F-A2611CC24B86}"/>
              </a:ext>
            </a:extLst>
          </p:cNvPr>
          <p:cNvSpPr/>
          <p:nvPr/>
        </p:nvSpPr>
        <p:spPr>
          <a:xfrm>
            <a:off x="20519065" y="5976676"/>
            <a:ext cx="387009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900" b="1" dirty="0">
                <a:solidFill>
                  <a:srgbClr val="0070C0"/>
                </a:solidFill>
                <a:latin typeface="Amazon VN" pitchFamily="50" charset="0"/>
                <a:cs typeface="Calibri" panose="020F0502020204030204" pitchFamily="34" charset="0"/>
              </a:rPr>
              <a:t>BeeFurni  </a:t>
            </a:r>
            <a:r>
              <a:rPr lang="vi-VN" sz="1900" b="1" dirty="0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Từ gia công đến </a:t>
            </a:r>
          </a:p>
          <a:p>
            <a:r>
              <a:rPr lang="vi-VN" sz="1900" b="1" dirty="0">
                <a:solidFill>
                  <a:schemeClr val="accent2"/>
                </a:solidFill>
                <a:latin typeface="Amazon VN" pitchFamily="50" charset="0"/>
                <a:cs typeface="Calibri" panose="020F0502020204030204" pitchFamily="34" charset="0"/>
              </a:rPr>
              <a:t>làm chủ thương hiệu đồ gỗ nội ngoại thất quốc tế trên Amazon</a:t>
            </a:r>
          </a:p>
        </p:txBody>
      </p:sp>
      <p:pic>
        <p:nvPicPr>
          <p:cNvPr id="49" name="Picture Placeholder 16">
            <a:extLst>
              <a:ext uri="{FF2B5EF4-FFF2-40B4-BE49-F238E27FC236}">
                <a16:creationId xmlns:a16="http://schemas.microsoft.com/office/drawing/2014/main" id="{258B5B6E-9287-4558-B0D1-100F74159E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221510" y="5910152"/>
            <a:ext cx="804153" cy="804153"/>
          </a:xfrm>
          <a:prstGeom prst="rect">
            <a:avLst/>
          </a:prstGeom>
        </p:spPr>
      </p:pic>
      <p:pic>
        <p:nvPicPr>
          <p:cNvPr id="51" name="Picture Placeholder 16">
            <a:extLst>
              <a:ext uri="{FF2B5EF4-FFF2-40B4-BE49-F238E27FC236}">
                <a16:creationId xmlns:a16="http://schemas.microsoft.com/office/drawing/2014/main" id="{B5B53ADE-0AB3-4202-ABDE-00F0A6B01CD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588" y="5973738"/>
            <a:ext cx="883318" cy="96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86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D084CF6-5EE3-156A-968D-4CDC3853EE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448"/>
            <a:ext cx="24382411" cy="1371510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296571A-7B0A-8F6E-8540-F439F27B0514}"/>
              </a:ext>
            </a:extLst>
          </p:cNvPr>
          <p:cNvGrpSpPr/>
          <p:nvPr/>
        </p:nvGrpSpPr>
        <p:grpSpPr>
          <a:xfrm>
            <a:off x="8115882" y="4278324"/>
            <a:ext cx="8150651" cy="3040148"/>
            <a:chOff x="12389369" y="2548287"/>
            <a:chExt cx="5433855" cy="2026798"/>
          </a:xfrm>
          <a:effectLst>
            <a:outerShdw blurRad="217598" dist="38100" dir="2700000" algn="tl" rotWithShape="0">
              <a:prstClr val="black">
                <a:alpha val="57702"/>
              </a:prstClr>
            </a:outerShdw>
          </a:effectLst>
        </p:grpSpPr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293F7A52-1750-2480-BE4D-B6416737C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57684" r="50586"/>
            <a:stretch/>
          </p:blipFill>
          <p:spPr>
            <a:xfrm>
              <a:off x="13682547" y="3819572"/>
              <a:ext cx="2924072" cy="755513"/>
            </a:xfrm>
            <a:prstGeom prst="rect">
              <a:avLst/>
            </a:prstGeom>
          </p:spPr>
        </p:pic>
        <p:sp>
          <p:nvSpPr>
            <p:cNvPr id="8" name="DAY ONE">
              <a:extLst>
                <a:ext uri="{FF2B5EF4-FFF2-40B4-BE49-F238E27FC236}">
                  <a16:creationId xmlns:a16="http://schemas.microsoft.com/office/drawing/2014/main" id="{D134D87C-73CB-990E-2698-D9C291ADCF1F}"/>
                </a:ext>
              </a:extLst>
            </p:cNvPr>
            <p:cNvSpPr txBox="1"/>
            <p:nvPr/>
          </p:nvSpPr>
          <p:spPr>
            <a:xfrm>
              <a:off x="12389369" y="2548287"/>
              <a:ext cx="5433855" cy="1502501"/>
            </a:xfrm>
            <a:prstGeom prst="rect">
              <a:avLst/>
            </a:prstGeom>
            <a:ln w="3175"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8743" tIns="18743" rIns="18743" bIns="18743" anchor="ctr">
              <a:spAutoFit/>
            </a:bodyPr>
            <a:lstStyle/>
            <a:p>
              <a:pPr algn="ctr" defTabSz="503259">
                <a:defRPr sz="260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r>
                <a:rPr sz="14399" b="1" dirty="0">
                  <a:latin typeface="Amazon VN" pitchFamily="50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DAY </a:t>
              </a:r>
              <a:r>
                <a:rPr sz="14399" b="1" dirty="0">
                  <a:solidFill>
                    <a:srgbClr val="FF9900"/>
                  </a:solidFill>
                  <a:latin typeface="Amazon VN" pitchFamily="50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8456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5EE52-4C93-6440-8EFC-FE7AFA6B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368" y="738618"/>
            <a:ext cx="22609292" cy="1539040"/>
          </a:xfrm>
        </p:spPr>
        <p:txBody>
          <a:bodyPr/>
          <a:lstStyle/>
          <a:p>
            <a:r>
              <a:rPr lang="vi-VN" dirty="0"/>
              <a:t>AGENDA</a:t>
            </a:r>
            <a:endParaRPr lang="en-V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0E4E1-2AB8-2B7B-F89A-04D43F83EF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61352" y="8096731"/>
            <a:ext cx="8780145" cy="1107924"/>
          </a:xfrm>
        </p:spPr>
        <p:txBody>
          <a:bodyPr/>
          <a:lstStyle/>
          <a:p>
            <a:r>
              <a:rPr lang="en-US" sz="3600" b="1" dirty="0"/>
              <a:t>Opportunities of selling on Amazon</a:t>
            </a:r>
            <a:endParaRPr lang="en-VN" sz="36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EBDFCA-CBC6-C761-1D6E-F7F101D56E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8601" y="7665615"/>
            <a:ext cx="2125718" cy="1539040"/>
          </a:xfrm>
        </p:spPr>
        <p:txBody>
          <a:bodyPr/>
          <a:lstStyle/>
          <a:p>
            <a:r>
              <a:rPr lang="vi-VN" dirty="0"/>
              <a:t>02.</a:t>
            </a:r>
            <a:endParaRPr lang="en-V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B584D6-50FC-B14D-82FA-A2F05E1B8A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58158" y="4073270"/>
            <a:ext cx="6160719" cy="553962"/>
          </a:xfrm>
        </p:spPr>
        <p:txBody>
          <a:bodyPr/>
          <a:lstStyle/>
          <a:p>
            <a:r>
              <a:rPr lang="en-US" sz="3600" b="1" dirty="0"/>
              <a:t>Vietnam: maintain its commitment to free trade.</a:t>
            </a:r>
            <a:endParaRPr lang="en-VN" sz="3600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5B94AB-3335-E063-BF42-47884332BB8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vi-VN" dirty="0"/>
              <a:t>01.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87728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7612E7-41F7-435E-926F-CF1831C63379}"/>
              </a:ext>
            </a:extLst>
          </p:cNvPr>
          <p:cNvSpPr txBox="1"/>
          <p:nvPr/>
        </p:nvSpPr>
        <p:spPr>
          <a:xfrm>
            <a:off x="741933" y="619408"/>
            <a:ext cx="236404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latin typeface="Amazon VN"/>
              </a:rPr>
              <a:t>Vietnam: Maintain its commitment to free trade.</a:t>
            </a:r>
          </a:p>
        </p:txBody>
      </p:sp>
      <p:pic>
        <p:nvPicPr>
          <p:cNvPr id="7170" name="Picture 2" descr="FTAs">
            <a:extLst>
              <a:ext uri="{FF2B5EF4-FFF2-40B4-BE49-F238E27FC236}">
                <a16:creationId xmlns:a16="http://schemas.microsoft.com/office/drawing/2014/main" id="{676D6989-AB1E-447A-AEBA-C71F15FE7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118" y="2249488"/>
            <a:ext cx="16541603" cy="92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F1D7DC-3189-4786-B15F-152FDBFE0DD2}"/>
              </a:ext>
            </a:extLst>
          </p:cNvPr>
          <p:cNvSpPr txBox="1"/>
          <p:nvPr/>
        </p:nvSpPr>
        <p:spPr>
          <a:xfrm>
            <a:off x="20184094" y="6353944"/>
            <a:ext cx="100355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</a:rPr>
              <a:t>Up to date, Viet Nam has signed 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</a:rPr>
              <a:t>16 FTAs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&amp; 3 FTAs under negotiation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7D9B5-7713-4C71-BB1E-A49BD966772B}"/>
              </a:ext>
            </a:extLst>
          </p:cNvPr>
          <p:cNvSpPr txBox="1"/>
          <p:nvPr/>
        </p:nvSpPr>
        <p:spPr>
          <a:xfrm>
            <a:off x="19133206" y="8956644"/>
            <a:ext cx="12137339" cy="7417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467" indent="-571467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CPTPP signed in 2018 by signatories across the Asia–Pacific region.</a:t>
            </a:r>
          </a:p>
          <a:p>
            <a:pPr marL="571467" indent="-571467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571467" indent="-571467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The EVFTA signed in 2019 ( Vietnam &amp; EU).</a:t>
            </a:r>
          </a:p>
          <a:p>
            <a:pPr marL="571467" indent="-571467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571467" indent="-571467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The RCEP was signed by 10 ASEAN member states and five non-ASEAN members (Australia, China, Japan, Republic of Korea and New Zealand).</a:t>
            </a:r>
          </a:p>
          <a:p>
            <a:pPr marL="571467" indent="-571467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571467" indent="-571467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The UK-Viet Nam Free Trade Agreement was signed in 2020.</a:t>
            </a:r>
          </a:p>
          <a:p>
            <a:pPr marL="571467" indent="-571467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571467" indent="-571467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Vietnam is currently negotiating the Indo-Pacific Economic Framework for Prosperity (IPEF) with the US and 13 other Asian countries.</a:t>
            </a:r>
          </a:p>
          <a:p>
            <a:pPr marL="571467" indent="-571467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2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15F1339-C432-427F-8A48-E596F4EAC9B5}"/>
              </a:ext>
            </a:extLst>
          </p:cNvPr>
          <p:cNvSpPr txBox="1"/>
          <p:nvPr/>
        </p:nvSpPr>
        <p:spPr>
          <a:xfrm>
            <a:off x="1173982" y="2276258"/>
            <a:ext cx="12601400" cy="2246769"/>
          </a:xfrm>
          <a:prstGeom prst="rect">
            <a:avLst/>
          </a:prstGeom>
          <a:solidFill>
            <a:srgbClr val="FEBE1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Amazon VN" pitchFamily="2" charset="77"/>
              </a:rPr>
              <a:t>Viet Nam has signed </a:t>
            </a:r>
          </a:p>
          <a:p>
            <a:pPr algn="ctr"/>
            <a:r>
              <a:rPr lang="en-US" sz="6000" b="1" dirty="0">
                <a:latin typeface="Amazon VN" pitchFamily="2" charset="77"/>
              </a:rPr>
              <a:t>16 FTAs (Free Trade Agreements)  </a:t>
            </a:r>
          </a:p>
          <a:p>
            <a:pPr algn="ctr"/>
            <a:r>
              <a:rPr lang="en-US" sz="4000" b="1" dirty="0">
                <a:latin typeface="Amazon VN" pitchFamily="2" charset="77"/>
              </a:rPr>
              <a:t>&amp; 3 FTAs under negotiation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257BAA-FF26-4929-8ED9-8801DC635C41}"/>
              </a:ext>
            </a:extLst>
          </p:cNvPr>
          <p:cNvSpPr txBox="1"/>
          <p:nvPr/>
        </p:nvSpPr>
        <p:spPr>
          <a:xfrm>
            <a:off x="875022" y="655156"/>
            <a:ext cx="236404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latin typeface="Amazon VN"/>
              </a:rPr>
              <a:t>Vietnam: Maintain its commitment to free trade.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B783D-D229-42CC-AA10-8B7205C35E69}"/>
              </a:ext>
            </a:extLst>
          </p:cNvPr>
          <p:cNvSpPr txBox="1"/>
          <p:nvPr/>
        </p:nvSpPr>
        <p:spPr>
          <a:xfrm>
            <a:off x="557923" y="4878958"/>
            <a:ext cx="12137339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467" indent="-571467">
              <a:buFont typeface="Arial" panose="020B0604020202020204" pitchFamily="34" charset="0"/>
              <a:buChar char="•"/>
            </a:pPr>
            <a:r>
              <a:rPr lang="en-US" dirty="0">
                <a:latin typeface="Amazon VN" pitchFamily="2" charset="77"/>
              </a:rPr>
              <a:t>CPTPP (2018): Asia–Pacific region</a:t>
            </a:r>
          </a:p>
          <a:p>
            <a:pPr marL="571467" indent="-571467">
              <a:buFont typeface="Arial" panose="020B0604020202020204" pitchFamily="34" charset="0"/>
              <a:buChar char="•"/>
            </a:pPr>
            <a:endParaRPr lang="en-US" sz="2000" dirty="0">
              <a:latin typeface="Amazon VN" pitchFamily="2" charset="77"/>
            </a:endParaRPr>
          </a:p>
          <a:p>
            <a:pPr marL="571467" indent="-571467">
              <a:buFont typeface="Arial" panose="020B0604020202020204" pitchFamily="34" charset="0"/>
              <a:buChar char="•"/>
            </a:pPr>
            <a:r>
              <a:rPr lang="en-US" dirty="0">
                <a:latin typeface="Amazon VN" pitchFamily="2" charset="77"/>
              </a:rPr>
              <a:t>EVFTA (2019):  Vietnam &amp; EU</a:t>
            </a:r>
          </a:p>
          <a:p>
            <a:pPr marL="571467" indent="-571467">
              <a:buFont typeface="Arial" panose="020B0604020202020204" pitchFamily="34" charset="0"/>
              <a:buChar char="•"/>
            </a:pPr>
            <a:endParaRPr lang="en-US" sz="2000" dirty="0">
              <a:latin typeface="Amazon VN" pitchFamily="2" charset="77"/>
            </a:endParaRPr>
          </a:p>
          <a:p>
            <a:pPr marL="571467" indent="-571467">
              <a:buFont typeface="Arial" panose="020B0604020202020204" pitchFamily="34" charset="0"/>
              <a:buChar char="•"/>
            </a:pPr>
            <a:r>
              <a:rPr lang="en-US" dirty="0">
                <a:latin typeface="Amazon VN" pitchFamily="2" charset="77"/>
              </a:rPr>
              <a:t>RCEP: 10 ASEAN member states &amp; 5 non-ASEAN members (Australia, China, Japan, Republic of Korea and New Zealand)</a:t>
            </a:r>
          </a:p>
          <a:p>
            <a:pPr marL="571467" indent="-571467">
              <a:buFont typeface="Arial" panose="020B0604020202020204" pitchFamily="34" charset="0"/>
              <a:buChar char="•"/>
            </a:pPr>
            <a:endParaRPr lang="en-US" sz="2000" dirty="0">
              <a:latin typeface="Amazon VN" pitchFamily="2" charset="77"/>
            </a:endParaRPr>
          </a:p>
          <a:p>
            <a:pPr marL="571467" indent="-571467">
              <a:buFont typeface="Arial" panose="020B0604020202020204" pitchFamily="34" charset="0"/>
              <a:buChar char="•"/>
            </a:pPr>
            <a:r>
              <a:rPr lang="en-US" dirty="0">
                <a:latin typeface="Amazon VN" pitchFamily="2" charset="77"/>
              </a:rPr>
              <a:t>UK-Viet Nam Free Trade Agreement (2020)</a:t>
            </a:r>
          </a:p>
          <a:p>
            <a:pPr marL="571467" indent="-571467">
              <a:buFont typeface="Arial" panose="020B0604020202020204" pitchFamily="34" charset="0"/>
              <a:buChar char="•"/>
            </a:pPr>
            <a:endParaRPr lang="en-US" sz="2000" dirty="0">
              <a:latin typeface="Amazon VN" pitchFamily="2" charset="77"/>
            </a:endParaRPr>
          </a:p>
          <a:p>
            <a:pPr marL="571467" indent="-571467">
              <a:buFont typeface="Arial" panose="020B0604020202020204" pitchFamily="34" charset="0"/>
              <a:buChar char="•"/>
            </a:pPr>
            <a:r>
              <a:rPr lang="en-US" dirty="0">
                <a:latin typeface="Amazon VN" pitchFamily="2" charset="77"/>
              </a:rPr>
              <a:t>Negotiating Indo-Pacific Economic Framework for Prosperity (IPEF) with the US and 13 other Asian countries.</a:t>
            </a:r>
          </a:p>
          <a:p>
            <a:pPr marL="571467" indent="-571467">
              <a:buFont typeface="Arial" panose="020B0604020202020204" pitchFamily="34" charset="0"/>
              <a:buChar char="•"/>
            </a:pPr>
            <a:endParaRPr lang="en-US" dirty="0">
              <a:latin typeface="Amazon VN" pitchFamily="2" charset="77"/>
            </a:endParaRPr>
          </a:p>
        </p:txBody>
      </p:sp>
      <p:pic>
        <p:nvPicPr>
          <p:cNvPr id="12" name="Picture 2" descr="FTAs">
            <a:extLst>
              <a:ext uri="{FF2B5EF4-FFF2-40B4-BE49-F238E27FC236}">
                <a16:creationId xmlns:a16="http://schemas.microsoft.com/office/drawing/2014/main" id="{6A55B953-4E5F-4236-9445-BCAE31CD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310" y="4889152"/>
            <a:ext cx="10416757" cy="585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711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E9E31B-FE80-4712-B2F9-D0483E5A7A49}"/>
              </a:ext>
            </a:extLst>
          </p:cNvPr>
          <p:cNvSpPr txBox="1"/>
          <p:nvPr/>
        </p:nvSpPr>
        <p:spPr>
          <a:xfrm>
            <a:off x="957959" y="2321496"/>
            <a:ext cx="2304256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</a:lstStyle>
          <a:p>
            <a:pPr algn="l"/>
            <a:r>
              <a:rPr lang="en-US" sz="3800" b="0" i="0" dirty="0">
                <a:solidFill>
                  <a:srgbClr val="1F1F1F"/>
                </a:solidFill>
                <a:effectLst/>
                <a:latin typeface="Amazon VN" pitchFamily="2" charset="77"/>
              </a:rPr>
              <a:t>Vietnam and the US do not have a free trade agreement, but have a bilateral trade agreement that </a:t>
            </a:r>
            <a:r>
              <a:rPr lang="en-US" sz="3800" b="1" i="0" dirty="0">
                <a:solidFill>
                  <a:srgbClr val="1F1F1F"/>
                </a:solidFill>
                <a:effectLst/>
                <a:latin typeface="Amazon VN" pitchFamily="2" charset="77"/>
              </a:rPr>
              <a:t>reduces tariffs on certain goods, including furniture</a:t>
            </a:r>
            <a:r>
              <a:rPr lang="en-US" sz="3800" b="0" i="0" dirty="0">
                <a:solidFill>
                  <a:srgbClr val="1F1F1F"/>
                </a:solidFill>
                <a:effectLst/>
                <a:latin typeface="Amazon VN" pitchFamily="2" charset="77"/>
              </a:rPr>
              <a:t>. </a:t>
            </a:r>
          </a:p>
          <a:p>
            <a:pPr algn="l"/>
            <a:endParaRPr lang="en-US" sz="3800" b="0" i="0" dirty="0">
              <a:solidFill>
                <a:srgbClr val="1F1F1F"/>
              </a:solidFill>
              <a:effectLst/>
              <a:latin typeface="Amazon VN" pitchFamily="2" charset="77"/>
            </a:endParaRPr>
          </a:p>
          <a:p>
            <a:pPr algn="l"/>
            <a:r>
              <a:rPr lang="en-US" sz="3800" b="0" i="0" dirty="0">
                <a:solidFill>
                  <a:srgbClr val="1F1F1F"/>
                </a:solidFill>
                <a:effectLst/>
                <a:latin typeface="Amazon VN" pitchFamily="2" charset="77"/>
              </a:rPr>
              <a:t>As a result, importers of Vietnamese furniture products can </a:t>
            </a:r>
            <a:r>
              <a:rPr lang="en-US" sz="3800" b="1" i="0" dirty="0">
                <a:solidFill>
                  <a:srgbClr val="1F1F1F"/>
                </a:solidFill>
                <a:effectLst/>
                <a:latin typeface="Amazon VN" pitchFamily="2" charset="77"/>
              </a:rPr>
              <a:t>enjoy lower tariffs, or even no tariffs at all</a:t>
            </a:r>
            <a:r>
              <a:rPr lang="en-US" sz="3800" b="0" i="0" dirty="0">
                <a:solidFill>
                  <a:srgbClr val="1F1F1F"/>
                </a:solidFill>
                <a:effectLst/>
                <a:latin typeface="Amazon VN" pitchFamily="2" charset="7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2102B0-FED7-4989-8635-7E930D7A1AD8}"/>
              </a:ext>
            </a:extLst>
          </p:cNvPr>
          <p:cNvSpPr txBox="1"/>
          <p:nvPr/>
        </p:nvSpPr>
        <p:spPr>
          <a:xfrm>
            <a:off x="1390006" y="732978"/>
            <a:ext cx="236404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latin typeface="Amazon VN"/>
              </a:rPr>
              <a:t>Import Duties for Furniture from Vietnam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106AEA-556B-48CA-8E34-EB89DED0B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262" y="5201816"/>
            <a:ext cx="16201800" cy="675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1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CE2235-D16F-4FE2-A5C7-385E83351EE1}"/>
              </a:ext>
            </a:extLst>
          </p:cNvPr>
          <p:cNvSpPr txBox="1"/>
          <p:nvPr/>
        </p:nvSpPr>
        <p:spPr>
          <a:xfrm>
            <a:off x="1047681" y="914787"/>
            <a:ext cx="2087744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b="1" dirty="0">
                <a:latin typeface="Amazon VN"/>
              </a:rPr>
              <a:t>Import Duties for Furniture from Vietnam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9E31B-FE80-4712-B2F9-D0483E5A7A49}"/>
              </a:ext>
            </a:extLst>
          </p:cNvPr>
          <p:cNvSpPr txBox="1"/>
          <p:nvPr/>
        </p:nvSpPr>
        <p:spPr>
          <a:xfrm>
            <a:off x="5575335" y="11538520"/>
            <a:ext cx="847921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mazon VN" pitchFamily="2" charset="77"/>
              </a:rPr>
              <a:t>For example, the HS code for </a:t>
            </a:r>
            <a:r>
              <a:rPr lang="en-US" sz="2000" b="1" dirty="0">
                <a:solidFill>
                  <a:schemeClr val="bg1"/>
                </a:solidFill>
                <a:latin typeface="Amazon VN" pitchFamily="2" charset="77"/>
              </a:rPr>
              <a:t>wooden dining tables is 9403.40.90</a:t>
            </a:r>
            <a:r>
              <a:rPr lang="en-US" sz="2000" dirty="0">
                <a:solidFill>
                  <a:schemeClr val="bg1"/>
                </a:solidFill>
                <a:latin typeface="Amazon VN" pitchFamily="2" charset="77"/>
              </a:rPr>
              <a:t>. </a:t>
            </a:r>
          </a:p>
          <a:p>
            <a:endParaRPr lang="en-US" sz="2000" dirty="0">
              <a:solidFill>
                <a:schemeClr val="bg1"/>
              </a:solidFill>
              <a:latin typeface="Amazon VN" pitchFamily="2" charset="77"/>
            </a:endParaRPr>
          </a:p>
          <a:p>
            <a:r>
              <a:rPr lang="en-US" sz="2000" dirty="0">
                <a:solidFill>
                  <a:schemeClr val="bg1"/>
                </a:solidFill>
                <a:latin typeface="Amazon VN" pitchFamily="2" charset="77"/>
              </a:rPr>
              <a:t>The general tax is noted as </a:t>
            </a:r>
            <a:r>
              <a:rPr lang="en-US" sz="2000" b="1" dirty="0">
                <a:solidFill>
                  <a:schemeClr val="bg1"/>
                </a:solidFill>
                <a:latin typeface="Amazon VN" pitchFamily="2" charset="77"/>
              </a:rPr>
              <a:t>“Free” </a:t>
            </a:r>
            <a:r>
              <a:rPr lang="en-US" sz="2000" dirty="0">
                <a:solidFill>
                  <a:schemeClr val="bg1"/>
                </a:solidFill>
                <a:latin typeface="Amazon VN" pitchFamily="2" charset="77"/>
              </a:rPr>
              <a:t>in the Harmonized Tariff Schedule, which means that </a:t>
            </a:r>
            <a:r>
              <a:rPr lang="en-US" sz="2000" b="1" dirty="0">
                <a:solidFill>
                  <a:schemeClr val="bg1"/>
                </a:solidFill>
                <a:latin typeface="Amazon VN" pitchFamily="2" charset="77"/>
              </a:rPr>
              <a:t>wooden dining tables from Vietnam to the US are exempted from import tariffs</a:t>
            </a:r>
            <a:r>
              <a:rPr lang="en-US" sz="2000" dirty="0">
                <a:solidFill>
                  <a:schemeClr val="bg1"/>
                </a:solidFill>
                <a:latin typeface="Amazon VN" pitchFamily="2" charset="77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024EBC-BB93-46F8-9427-9AC5D6CE1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681" y="2465513"/>
            <a:ext cx="20877442" cy="9441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FFA8ED-25D3-48AE-9934-A7BAFD5D34CA}"/>
              </a:ext>
            </a:extLst>
          </p:cNvPr>
          <p:cNvSpPr/>
          <p:nvPr/>
        </p:nvSpPr>
        <p:spPr>
          <a:xfrm>
            <a:off x="14783494" y="7186019"/>
            <a:ext cx="244827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F86D91-BEAD-43CE-8043-EE9660325643}"/>
              </a:ext>
            </a:extLst>
          </p:cNvPr>
          <p:cNvSpPr/>
          <p:nvPr/>
        </p:nvSpPr>
        <p:spPr>
          <a:xfrm>
            <a:off x="14783494" y="8010128"/>
            <a:ext cx="244827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CB73EB-9314-453C-996A-7989E0EC2127}"/>
              </a:ext>
            </a:extLst>
          </p:cNvPr>
          <p:cNvSpPr/>
          <p:nvPr/>
        </p:nvSpPr>
        <p:spPr>
          <a:xfrm>
            <a:off x="14783494" y="8802216"/>
            <a:ext cx="244827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52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CE2235-D16F-4FE2-A5C7-385E83351EE1}"/>
              </a:ext>
            </a:extLst>
          </p:cNvPr>
          <p:cNvSpPr txBox="1"/>
          <p:nvPr/>
        </p:nvSpPr>
        <p:spPr>
          <a:xfrm>
            <a:off x="1047681" y="914787"/>
            <a:ext cx="2087744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b="1" dirty="0">
                <a:latin typeface="Amazon VN"/>
              </a:rPr>
              <a:t>Import Duties for Furniture from Vietnam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9E31B-FE80-4712-B2F9-D0483E5A7A49}"/>
              </a:ext>
            </a:extLst>
          </p:cNvPr>
          <p:cNvSpPr txBox="1"/>
          <p:nvPr/>
        </p:nvSpPr>
        <p:spPr>
          <a:xfrm>
            <a:off x="741935" y="4481736"/>
            <a:ext cx="847921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latin typeface="Amazon VN" pitchFamily="2" charset="77"/>
              </a:rPr>
              <a:t>For example, the HS code for </a:t>
            </a:r>
            <a:r>
              <a:rPr lang="en-US" sz="3800" b="1" dirty="0">
                <a:latin typeface="Amazon VN" pitchFamily="2" charset="77"/>
              </a:rPr>
              <a:t>wooden dining tables is 9403.40.90</a:t>
            </a:r>
            <a:r>
              <a:rPr lang="en-US" sz="3800" dirty="0">
                <a:latin typeface="Amazon VN" pitchFamily="2" charset="77"/>
              </a:rPr>
              <a:t>. </a:t>
            </a:r>
          </a:p>
          <a:p>
            <a:endParaRPr lang="en-US" sz="3800" dirty="0">
              <a:latin typeface="Amazon VN" pitchFamily="2" charset="77"/>
            </a:endParaRPr>
          </a:p>
          <a:p>
            <a:r>
              <a:rPr lang="en-US" sz="3800" dirty="0">
                <a:latin typeface="Amazon VN" pitchFamily="2" charset="77"/>
              </a:rPr>
              <a:t>The general tax is noted as </a:t>
            </a:r>
            <a:r>
              <a:rPr lang="en-US" sz="3800" b="1" dirty="0">
                <a:latin typeface="Amazon VN" pitchFamily="2" charset="77"/>
              </a:rPr>
              <a:t>“Free” </a:t>
            </a:r>
            <a:r>
              <a:rPr lang="en-US" sz="3800" dirty="0">
                <a:latin typeface="Amazon VN" pitchFamily="2" charset="77"/>
              </a:rPr>
              <a:t>in the Harmonized Tariff Schedule, which means that </a:t>
            </a:r>
            <a:r>
              <a:rPr lang="en-US" sz="3800" b="1" dirty="0">
                <a:latin typeface="Amazon VN" pitchFamily="2" charset="77"/>
              </a:rPr>
              <a:t>wooden dining tables from Vietnam to the US are exempted from import tariffs</a:t>
            </a:r>
            <a:r>
              <a:rPr lang="en-US" sz="3800" dirty="0">
                <a:latin typeface="Amazon VN" pitchFamily="2" charset="77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E0289C-BFA3-44E5-BA05-C62C47387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974" y="3545632"/>
            <a:ext cx="13694240" cy="61926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974C96-38DE-47FA-97EC-C81A9655673F}"/>
              </a:ext>
            </a:extLst>
          </p:cNvPr>
          <p:cNvSpPr/>
          <p:nvPr/>
        </p:nvSpPr>
        <p:spPr>
          <a:xfrm>
            <a:off x="19112771" y="6641976"/>
            <a:ext cx="1605907" cy="3778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1570F0-8A83-4B55-AFEA-7842BCAF4037}"/>
              </a:ext>
            </a:extLst>
          </p:cNvPr>
          <p:cNvSpPr/>
          <p:nvPr/>
        </p:nvSpPr>
        <p:spPr>
          <a:xfrm>
            <a:off x="19112771" y="7182538"/>
            <a:ext cx="1605907" cy="3778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22F3CE-94AF-42E6-971B-263DC81D376A}"/>
              </a:ext>
            </a:extLst>
          </p:cNvPr>
          <p:cNvSpPr/>
          <p:nvPr/>
        </p:nvSpPr>
        <p:spPr>
          <a:xfrm>
            <a:off x="19112771" y="7702096"/>
            <a:ext cx="1605907" cy="3778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49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C2771-545C-4BFC-ACE2-9F4D3DDC4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374" y="3303699"/>
            <a:ext cx="12945787" cy="859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5B3DD2-542F-4E47-9069-FF00FC47E2DC}"/>
              </a:ext>
            </a:extLst>
          </p:cNvPr>
          <p:cNvSpPr txBox="1"/>
          <p:nvPr/>
        </p:nvSpPr>
        <p:spPr>
          <a:xfrm>
            <a:off x="980526" y="2240545"/>
            <a:ext cx="23163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The Vietnam-U.S. relationship has flourished vigorously and fruitfully, growing both in depth and substance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381BAB-AA02-457B-9903-7A69EB964157}"/>
              </a:ext>
            </a:extLst>
          </p:cNvPr>
          <p:cNvSpPr txBox="1"/>
          <p:nvPr/>
        </p:nvSpPr>
        <p:spPr>
          <a:xfrm>
            <a:off x="741933" y="619408"/>
            <a:ext cx="236404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latin typeface="Amazon VN"/>
              </a:rPr>
              <a:t>Vietnam &amp; US Relations </a:t>
            </a:r>
          </a:p>
        </p:txBody>
      </p:sp>
    </p:spTree>
    <p:extLst>
      <p:ext uri="{BB962C8B-B14F-4D97-AF65-F5344CB8AC3E}">
        <p14:creationId xmlns:p14="http://schemas.microsoft.com/office/powerpoint/2010/main" val="146585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CF40B0-B811-45B5-A2F8-0F8426C696D8}"/>
              </a:ext>
            </a:extLst>
          </p:cNvPr>
          <p:cNvSpPr txBox="1"/>
          <p:nvPr/>
        </p:nvSpPr>
        <p:spPr>
          <a:xfrm>
            <a:off x="558863" y="3867056"/>
            <a:ext cx="233347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effectLst/>
                <a:latin typeface="Amazon VN" pitchFamily="2" charset="77"/>
                <a:ea typeface="Amazon Ember" panose="020B0603020204020204" pitchFamily="34" charset="0"/>
                <a:cs typeface="Amazon Ember" panose="020B0603020204020204" pitchFamily="34" charset="0"/>
              </a:rPr>
              <a:t>Nearly 7,000 businesses </a:t>
            </a:r>
            <a:r>
              <a:rPr lang="en-US" sz="4000" dirty="0">
                <a:effectLst/>
                <a:latin typeface="Amazon VN" pitchFamily="2" charset="77"/>
                <a:ea typeface="Amazon Ember" panose="020B0603020204020204" pitchFamily="34" charset="0"/>
                <a:cs typeface="Amazon Ember" panose="020B0603020204020204" pitchFamily="34" charset="0"/>
              </a:rPr>
              <a:t>(including 3,000 export-focused businesses) participate in the wood furniture manufacturing market, with </a:t>
            </a:r>
            <a:r>
              <a:rPr lang="en-US" sz="4000" b="1" dirty="0">
                <a:effectLst/>
                <a:latin typeface="Amazon VN" pitchFamily="2" charset="77"/>
                <a:ea typeface="Amazon Ember" panose="020B0603020204020204" pitchFamily="34" charset="0"/>
                <a:cs typeface="Amazon Ember" panose="020B0603020204020204" pitchFamily="34" charset="0"/>
              </a:rPr>
              <a:t>3,900 manufacturers </a:t>
            </a:r>
            <a:r>
              <a:rPr lang="en-US" sz="4000" dirty="0">
                <a:effectLst/>
                <a:latin typeface="Amazon VN" pitchFamily="2" charset="77"/>
                <a:ea typeface="Amazon Ember" panose="020B0603020204020204" pitchFamily="34" charset="0"/>
                <a:cs typeface="Amazon Ember" panose="020B0603020204020204" pitchFamily="34" charset="0"/>
              </a:rPr>
              <a:t>(56%) attending to produce </a:t>
            </a:r>
            <a:r>
              <a:rPr lang="en-US" sz="4000" b="1" dirty="0">
                <a:effectLst/>
                <a:latin typeface="Amazon VN" pitchFamily="2" charset="77"/>
                <a:ea typeface="Amazon Ember" panose="020B0603020204020204" pitchFamily="34" charset="0"/>
                <a:cs typeface="Amazon Ember" panose="020B0603020204020204" pitchFamily="34" charset="0"/>
              </a:rPr>
              <a:t>indoor and outdoor furniture</a:t>
            </a:r>
            <a:r>
              <a:rPr lang="en-US" sz="4000" dirty="0">
                <a:effectLst/>
                <a:latin typeface="Amazon VN" pitchFamily="2" charset="77"/>
                <a:ea typeface="Amazon Ember" panose="020B0603020204020204" pitchFamily="34" charset="0"/>
                <a:cs typeface="Amazon Ember" panose="020B0603020204020204" pitchFamily="34" charset="0"/>
              </a:rPr>
              <a:t>. </a:t>
            </a:r>
            <a:endParaRPr lang="en-US" sz="4000" dirty="0">
              <a:latin typeface="Amazon VN" pitchFamily="2" charset="77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1A8EEF-04B8-4968-B0BD-DF3D4DBA2403}"/>
              </a:ext>
            </a:extLst>
          </p:cNvPr>
          <p:cNvSpPr txBox="1"/>
          <p:nvPr/>
        </p:nvSpPr>
        <p:spPr>
          <a:xfrm>
            <a:off x="384711" y="589236"/>
            <a:ext cx="244078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latin typeface="Amazon VN"/>
              </a:rPr>
              <a:t>Sourcing- Vietnam factories </a:t>
            </a:r>
          </a:p>
          <a:p>
            <a:r>
              <a:rPr lang="en-US" sz="7200" b="1" dirty="0">
                <a:latin typeface="Amazon VN"/>
              </a:rPr>
              <a:t>are not familiar with supplying Ecommerce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0D9FA66-B270-EE86-7801-F8DC9A3019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451710"/>
              </p:ext>
            </p:extLst>
          </p:nvPr>
        </p:nvGraphicFramePr>
        <p:xfrm>
          <a:off x="558863" y="6569968"/>
          <a:ext cx="23033004" cy="2103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33006">
                  <a:extLst>
                    <a:ext uri="{9D8B030D-6E8A-4147-A177-3AD203B41FA5}">
                      <a16:colId xmlns:a16="http://schemas.microsoft.com/office/drawing/2014/main" val="2148844006"/>
                    </a:ext>
                  </a:extLst>
                </a:gridCol>
                <a:gridCol w="5585546">
                  <a:extLst>
                    <a:ext uri="{9D8B030D-6E8A-4147-A177-3AD203B41FA5}">
                      <a16:colId xmlns:a16="http://schemas.microsoft.com/office/drawing/2014/main" val="4134735560"/>
                    </a:ext>
                  </a:extLst>
                </a:gridCol>
                <a:gridCol w="5373437">
                  <a:extLst>
                    <a:ext uri="{9D8B030D-6E8A-4147-A177-3AD203B41FA5}">
                      <a16:colId xmlns:a16="http://schemas.microsoft.com/office/drawing/2014/main" val="2077773819"/>
                    </a:ext>
                  </a:extLst>
                </a:gridCol>
                <a:gridCol w="7141015">
                  <a:extLst>
                    <a:ext uri="{9D8B030D-6E8A-4147-A177-3AD203B41FA5}">
                      <a16:colId xmlns:a16="http://schemas.microsoft.com/office/drawing/2014/main" val="1936919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VN" sz="4000">
                        <a:latin typeface="Amazon VN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4000">
                          <a:latin typeface="Amazon VN" pitchFamily="2" charset="77"/>
                        </a:rPr>
                        <a:t>Group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4000" dirty="0">
                          <a:latin typeface="Amazon VN" pitchFamily="2" charset="77"/>
                        </a:rPr>
                        <a:t>Group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4000">
                          <a:latin typeface="Amazon VN" pitchFamily="2" charset="77"/>
                        </a:rPr>
                        <a:t>Group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314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VN" sz="4000">
                          <a:latin typeface="Amazon VN" pitchFamily="2" charset="77"/>
                        </a:rPr>
                        <a:t>Business 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4000">
                          <a:latin typeface="Amazon VN" pitchFamily="2" charset="77"/>
                        </a:rPr>
                        <a:t>Large 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4000">
                          <a:latin typeface="Amazon VN" pitchFamily="2" charset="77"/>
                        </a:rPr>
                        <a:t>Medium 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4000">
                          <a:latin typeface="Amazon VN" pitchFamily="2" charset="77"/>
                        </a:rPr>
                        <a:t>Small company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458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VN" sz="4000">
                          <a:latin typeface="Amazon VN" pitchFamily="2" charset="77"/>
                        </a:rPr>
                        <a:t>Production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4000">
                          <a:latin typeface="Amazon VN" pitchFamily="2" charset="77"/>
                        </a:rPr>
                        <a:t>100-300 container 40ft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4000">
                          <a:latin typeface="Amazon VN" pitchFamily="2" charset="77"/>
                        </a:rPr>
                        <a:t>20-100 container 40ft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4000" dirty="0">
                          <a:latin typeface="Amazon VN" pitchFamily="2" charset="77"/>
                        </a:rPr>
                        <a:t>Less than 20 container 40ft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536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12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_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Title_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Title_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Title_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Title_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Title_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tle_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itle_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Title_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Title_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itle_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Title_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9658</TotalTime>
  <Words>986</Words>
  <Application>Microsoft Office PowerPoint</Application>
  <PresentationFormat>Custom</PresentationFormat>
  <Paragraphs>139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Amazon Ember</vt:lpstr>
      <vt:lpstr>Amazon VN</vt:lpstr>
      <vt:lpstr>Helvetica Neue</vt:lpstr>
      <vt:lpstr>Helvetica Neue Thin</vt:lpstr>
      <vt:lpstr>Arial</vt:lpstr>
      <vt:lpstr>Calibri</vt:lpstr>
      <vt:lpstr>Tahoma</vt:lpstr>
      <vt:lpstr>Title_Theme</vt:lpstr>
      <vt:lpstr>1_Title_Theme</vt:lpstr>
      <vt:lpstr>Custom Design</vt:lpstr>
      <vt:lpstr>1_Custom Design</vt:lpstr>
      <vt:lpstr>2_Title_Theme</vt:lpstr>
      <vt:lpstr>3_Title_Theme</vt:lpstr>
      <vt:lpstr>4_Title_Theme</vt:lpstr>
      <vt:lpstr>5_Title_Theme</vt:lpstr>
      <vt:lpstr>6_Title_Theme</vt:lpstr>
      <vt:lpstr>7_Title_Theme</vt:lpstr>
      <vt:lpstr>9_Title_Theme</vt:lpstr>
      <vt:lpstr>11_Title_Theme</vt:lpstr>
      <vt:lpstr>12_Title_Theme</vt:lpstr>
      <vt:lpstr>13_Title_Theme</vt:lpstr>
      <vt:lpstr>Welcome To Vietnam 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PowerPoint Presentation</vt:lpstr>
      <vt:lpstr>Amazon’s Global Selling</vt:lpstr>
      <vt:lpstr>Made-in-Vietnam Go Global on Amazon </vt:lpstr>
      <vt:lpstr>They have set sail with Amazon Global Selling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MN</dc:creator>
  <cp:lastModifiedBy>Quyen Ha</cp:lastModifiedBy>
  <cp:revision>291</cp:revision>
  <dcterms:created xsi:type="dcterms:W3CDTF">2021-10-11T03:45:21Z</dcterms:created>
  <dcterms:modified xsi:type="dcterms:W3CDTF">2023-11-06T10:04:59Z</dcterms:modified>
</cp:coreProperties>
</file>